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sldIdLst>
    <p:sldId id="277" r:id="rId5"/>
    <p:sldId id="384" r:id="rId6"/>
    <p:sldId id="385" r:id="rId7"/>
    <p:sldId id="386" r:id="rId8"/>
    <p:sldId id="387" r:id="rId9"/>
    <p:sldId id="348" r:id="rId10"/>
  </p:sldIdLst>
  <p:sldSz cx="12192000" cy="6858000"/>
  <p:notesSz cx="6858000" cy="9144000"/>
  <p:defaultTextStyle>
    <a:defPPr>
      <a:defRPr lang="es-ES_tradnl"/>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4FC0E4"/>
    <a:srgbClr val="7A81FF"/>
    <a:srgbClr val="FF7E79"/>
    <a:srgbClr val="942093"/>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059B2-32D1-4C55-BA48-16DA9736ADA4}" v="6" dt="2024-03-05T23:21:31.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autoAdjust="0"/>
    <p:restoredTop sz="94694"/>
  </p:normalViewPr>
  <p:slideViewPr>
    <p:cSldViewPr snapToGrid="0" snapToObjects="1">
      <p:cViewPr>
        <p:scale>
          <a:sx n="79" d="100"/>
          <a:sy n="79" d="100"/>
        </p:scale>
        <p:origin x="63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Carlos Llivisaca" userId="f147b550761b0635" providerId="LiveId" clId="{770DA035-2745-4A23-A42B-6E57CA6B303C}"/>
    <pc:docChg chg="undo custSel addSld delSld modSld sldOrd">
      <pc:chgData name="Juan Carlos Llivisaca" userId="f147b550761b0635" providerId="LiveId" clId="{770DA035-2745-4A23-A42B-6E57CA6B303C}" dt="2024-02-27T01:54:26.094" v="2855" actId="478"/>
      <pc:docMkLst>
        <pc:docMk/>
      </pc:docMkLst>
      <pc:sldChg chg="modSp">
        <pc:chgData name="Juan Carlos Llivisaca" userId="f147b550761b0635" providerId="LiveId" clId="{770DA035-2745-4A23-A42B-6E57CA6B303C}" dt="2024-02-15T02:25:03.734" v="27" actId="20577"/>
        <pc:sldMkLst>
          <pc:docMk/>
          <pc:sldMk cId="0" sldId="277"/>
        </pc:sldMkLst>
        <pc:spChg chg="mod">
          <ac:chgData name="Juan Carlos Llivisaca" userId="f147b550761b0635" providerId="LiveId" clId="{770DA035-2745-4A23-A42B-6E57CA6B303C}" dt="2024-02-14T03:20:21.783" v="23" actId="6549"/>
          <ac:spMkLst>
            <pc:docMk/>
            <pc:sldMk cId="0" sldId="277"/>
            <ac:spMk id="7" creationId="{2C927F06-98B3-FF4F-A5DE-FAACCB74954C}"/>
          </ac:spMkLst>
        </pc:spChg>
        <pc:spChg chg="mod">
          <ac:chgData name="Juan Carlos Llivisaca" userId="f147b550761b0635" providerId="LiveId" clId="{770DA035-2745-4A23-A42B-6E57CA6B303C}" dt="2024-02-15T02:25:03.734" v="27" actId="20577"/>
          <ac:spMkLst>
            <pc:docMk/>
            <pc:sldMk cId="0" sldId="277"/>
            <ac:spMk id="10" creationId="{C4637417-DDED-A64C-AEFE-16C40FC314F1}"/>
          </ac:spMkLst>
        </pc:spChg>
      </pc:sldChg>
      <pc:sldChg chg="addSp modSp mod">
        <pc:chgData name="Juan Carlos Llivisaca" userId="f147b550761b0635" providerId="LiveId" clId="{770DA035-2745-4A23-A42B-6E57CA6B303C}" dt="2024-02-22T03:54:13.834" v="2841" actId="20577"/>
        <pc:sldMkLst>
          <pc:docMk/>
          <pc:sldMk cId="3469935204" sldId="348"/>
        </pc:sldMkLst>
        <pc:spChg chg="add mod">
          <ac:chgData name="Juan Carlos Llivisaca" userId="f147b550761b0635" providerId="LiveId" clId="{770DA035-2745-4A23-A42B-6E57CA6B303C}" dt="2024-02-22T03:54:13.834" v="2841" actId="20577"/>
          <ac:spMkLst>
            <pc:docMk/>
            <pc:sldMk cId="3469935204" sldId="348"/>
            <ac:spMk id="2" creationId="{4E8B1685-D398-A654-E3D3-E3436A0052E6}"/>
          </ac:spMkLst>
        </pc:spChg>
      </pc:sldChg>
      <pc:sldChg chg="delSp modSp mod">
        <pc:chgData name="Juan Carlos Llivisaca" userId="f147b550761b0635" providerId="LiveId" clId="{770DA035-2745-4A23-A42B-6E57CA6B303C}" dt="2024-02-15T02:30:36.014" v="471" actId="20577"/>
        <pc:sldMkLst>
          <pc:docMk/>
          <pc:sldMk cId="1889884904" sldId="349"/>
        </pc:sldMkLst>
        <pc:spChg chg="mod">
          <ac:chgData name="Juan Carlos Llivisaca" userId="f147b550761b0635" providerId="LiveId" clId="{770DA035-2745-4A23-A42B-6E57CA6B303C}" dt="2024-02-15T02:25:21.840" v="64" actId="6549"/>
          <ac:spMkLst>
            <pc:docMk/>
            <pc:sldMk cId="1889884904" sldId="349"/>
            <ac:spMk id="2" creationId="{FA4B7B35-75CA-49CF-620F-4F7B058D4EC3}"/>
          </ac:spMkLst>
        </pc:spChg>
        <pc:spChg chg="mod">
          <ac:chgData name="Juan Carlos Llivisaca" userId="f147b550761b0635" providerId="LiveId" clId="{770DA035-2745-4A23-A42B-6E57CA6B303C}" dt="2024-02-15T02:30:36.014" v="471" actId="20577"/>
          <ac:spMkLst>
            <pc:docMk/>
            <pc:sldMk cId="1889884904" sldId="349"/>
            <ac:spMk id="3" creationId="{F6B7DD06-2BCF-242B-F52A-2B9B740B8DAA}"/>
          </ac:spMkLst>
        </pc:spChg>
        <pc:picChg chg="del">
          <ac:chgData name="Juan Carlos Llivisaca" userId="f147b550761b0635" providerId="LiveId" clId="{770DA035-2745-4A23-A42B-6E57CA6B303C}" dt="2024-02-15T02:29:24.897" v="372" actId="478"/>
          <ac:picMkLst>
            <pc:docMk/>
            <pc:sldMk cId="1889884904" sldId="349"/>
            <ac:picMk id="5" creationId="{0F513840-8654-1D0D-B4B1-F147B97386DB}"/>
          </ac:picMkLst>
        </pc:picChg>
      </pc:sldChg>
      <pc:sldChg chg="delSp modSp mod">
        <pc:chgData name="Juan Carlos Llivisaca" userId="f147b550761b0635" providerId="LiveId" clId="{770DA035-2745-4A23-A42B-6E57CA6B303C}" dt="2024-02-15T02:33:55.432" v="973" actId="14100"/>
        <pc:sldMkLst>
          <pc:docMk/>
          <pc:sldMk cId="1247931159" sldId="350"/>
        </pc:sldMkLst>
        <pc:spChg chg="mod">
          <ac:chgData name="Juan Carlos Llivisaca" userId="f147b550761b0635" providerId="LiveId" clId="{770DA035-2745-4A23-A42B-6E57CA6B303C}" dt="2024-02-15T02:30:54.801" v="513" actId="6549"/>
          <ac:spMkLst>
            <pc:docMk/>
            <pc:sldMk cId="1247931159" sldId="350"/>
            <ac:spMk id="2" creationId="{FA4B7B35-75CA-49CF-620F-4F7B058D4EC3}"/>
          </ac:spMkLst>
        </pc:spChg>
        <pc:spChg chg="mod">
          <ac:chgData name="Juan Carlos Llivisaca" userId="f147b550761b0635" providerId="LiveId" clId="{770DA035-2745-4A23-A42B-6E57CA6B303C}" dt="2024-02-15T02:33:55.432" v="973" actId="14100"/>
          <ac:spMkLst>
            <pc:docMk/>
            <pc:sldMk cId="1247931159" sldId="350"/>
            <ac:spMk id="3" creationId="{F6B7DD06-2BCF-242B-F52A-2B9B740B8DAA}"/>
          </ac:spMkLst>
        </pc:spChg>
        <pc:spChg chg="del">
          <ac:chgData name="Juan Carlos Llivisaca" userId="f147b550761b0635" providerId="LiveId" clId="{770DA035-2745-4A23-A42B-6E57CA6B303C}" dt="2024-02-15T02:32:38.386" v="814" actId="478"/>
          <ac:spMkLst>
            <pc:docMk/>
            <pc:sldMk cId="1247931159" sldId="350"/>
            <ac:spMk id="5" creationId="{00132529-A7E6-53CC-2257-73F63792B743}"/>
          </ac:spMkLst>
        </pc:spChg>
        <pc:spChg chg="del">
          <ac:chgData name="Juan Carlos Llivisaca" userId="f147b550761b0635" providerId="LiveId" clId="{770DA035-2745-4A23-A42B-6E57CA6B303C}" dt="2024-02-15T02:32:40.638" v="815" actId="478"/>
          <ac:spMkLst>
            <pc:docMk/>
            <pc:sldMk cId="1247931159" sldId="350"/>
            <ac:spMk id="6" creationId="{96236660-F3F2-6261-D197-035FE8E8A519}"/>
          </ac:spMkLst>
        </pc:spChg>
      </pc:sldChg>
      <pc:sldChg chg="addSp delSp modSp mod">
        <pc:chgData name="Juan Carlos Llivisaca" userId="f147b550761b0635" providerId="LiveId" clId="{770DA035-2745-4A23-A42B-6E57CA6B303C}" dt="2024-02-15T02:38:24.395" v="1156" actId="14100"/>
        <pc:sldMkLst>
          <pc:docMk/>
          <pc:sldMk cId="3688579021" sldId="351"/>
        </pc:sldMkLst>
        <pc:spChg chg="mod">
          <ac:chgData name="Juan Carlos Llivisaca" userId="f147b550761b0635" providerId="LiveId" clId="{770DA035-2745-4A23-A42B-6E57CA6B303C}" dt="2024-02-15T02:34:06.286" v="1009" actId="6549"/>
          <ac:spMkLst>
            <pc:docMk/>
            <pc:sldMk cId="3688579021" sldId="351"/>
            <ac:spMk id="2" creationId="{FA4B7B35-75CA-49CF-620F-4F7B058D4EC3}"/>
          </ac:spMkLst>
        </pc:spChg>
        <pc:spChg chg="del mod">
          <ac:chgData name="Juan Carlos Llivisaca" userId="f147b550761b0635" providerId="LiveId" clId="{770DA035-2745-4A23-A42B-6E57CA6B303C}" dt="2024-02-15T02:36:29.748" v="1080" actId="478"/>
          <ac:spMkLst>
            <pc:docMk/>
            <pc:sldMk cId="3688579021" sldId="351"/>
            <ac:spMk id="3" creationId="{F6B7DD06-2BCF-242B-F52A-2B9B740B8DAA}"/>
          </ac:spMkLst>
        </pc:spChg>
        <pc:spChg chg="del">
          <ac:chgData name="Juan Carlos Llivisaca" userId="f147b550761b0635" providerId="LiveId" clId="{770DA035-2745-4A23-A42B-6E57CA6B303C}" dt="2024-02-15T02:34:30.539" v="1040" actId="478"/>
          <ac:spMkLst>
            <pc:docMk/>
            <pc:sldMk cId="3688579021" sldId="351"/>
            <ac:spMk id="4" creationId="{5F5622A1-3DC8-2CC6-A20F-0FC0F0CFB97E}"/>
          </ac:spMkLst>
        </pc:spChg>
        <pc:spChg chg="del mod">
          <ac:chgData name="Juan Carlos Llivisaca" userId="f147b550761b0635" providerId="LiveId" clId="{770DA035-2745-4A23-A42B-6E57CA6B303C}" dt="2024-02-15T02:34:33.927" v="1042" actId="478"/>
          <ac:spMkLst>
            <pc:docMk/>
            <pc:sldMk cId="3688579021" sldId="351"/>
            <ac:spMk id="5" creationId="{00132529-A7E6-53CC-2257-73F63792B743}"/>
          </ac:spMkLst>
        </pc:spChg>
        <pc:spChg chg="add del mod">
          <ac:chgData name="Juan Carlos Llivisaca" userId="f147b550761b0635" providerId="LiveId" clId="{770DA035-2745-4A23-A42B-6E57CA6B303C}" dt="2024-02-15T02:38:05.572" v="1150" actId="6549"/>
          <ac:spMkLst>
            <pc:docMk/>
            <pc:sldMk cId="3688579021" sldId="351"/>
            <ac:spMk id="6" creationId="{96236660-F3F2-6261-D197-035FE8E8A519}"/>
          </ac:spMkLst>
        </pc:spChg>
        <pc:spChg chg="mod">
          <ac:chgData name="Juan Carlos Llivisaca" userId="f147b550761b0635" providerId="LiveId" clId="{770DA035-2745-4A23-A42B-6E57CA6B303C}" dt="2024-02-15T02:38:14.925" v="1153" actId="1076"/>
          <ac:spMkLst>
            <pc:docMk/>
            <pc:sldMk cId="3688579021" sldId="351"/>
            <ac:spMk id="7" creationId="{8D5BFF5B-604C-5017-C47F-4A97EEBAC444}"/>
          </ac:spMkLst>
        </pc:spChg>
        <pc:spChg chg="add mod">
          <ac:chgData name="Juan Carlos Llivisaca" userId="f147b550761b0635" providerId="LiveId" clId="{770DA035-2745-4A23-A42B-6E57CA6B303C}" dt="2024-02-15T02:38:13.317" v="1152" actId="14100"/>
          <ac:spMkLst>
            <pc:docMk/>
            <pc:sldMk cId="3688579021" sldId="351"/>
            <ac:spMk id="8" creationId="{3D644504-923F-42CD-3E1D-55E51DEDC3C3}"/>
          </ac:spMkLst>
        </pc:spChg>
        <pc:picChg chg="add mod">
          <ac:chgData name="Juan Carlos Llivisaca" userId="f147b550761b0635" providerId="LiveId" clId="{770DA035-2745-4A23-A42B-6E57CA6B303C}" dt="2024-02-15T02:38:24.395" v="1156" actId="14100"/>
          <ac:picMkLst>
            <pc:docMk/>
            <pc:sldMk cId="3688579021" sldId="351"/>
            <ac:picMk id="10" creationId="{223698A8-7136-FC53-EAC7-8C693DAC63F1}"/>
          </ac:picMkLst>
        </pc:picChg>
      </pc:sldChg>
      <pc:sldChg chg="del">
        <pc:chgData name="Juan Carlos Llivisaca" userId="f147b550761b0635" providerId="LiveId" clId="{770DA035-2745-4A23-A42B-6E57CA6B303C}" dt="2024-02-15T02:39:42.359" v="1158" actId="47"/>
        <pc:sldMkLst>
          <pc:docMk/>
          <pc:sldMk cId="37760627" sldId="352"/>
        </pc:sldMkLst>
      </pc:sldChg>
      <pc:sldChg chg="del">
        <pc:chgData name="Juan Carlos Llivisaca" userId="f147b550761b0635" providerId="LiveId" clId="{770DA035-2745-4A23-A42B-6E57CA6B303C}" dt="2024-02-15T03:19:26.614" v="1697" actId="47"/>
        <pc:sldMkLst>
          <pc:docMk/>
          <pc:sldMk cId="3150813016" sldId="353"/>
        </pc:sldMkLst>
      </pc:sldChg>
      <pc:sldChg chg="del">
        <pc:chgData name="Juan Carlos Llivisaca" userId="f147b550761b0635" providerId="LiveId" clId="{770DA035-2745-4A23-A42B-6E57CA6B303C}" dt="2024-02-15T03:19:26.614" v="1697" actId="47"/>
        <pc:sldMkLst>
          <pc:docMk/>
          <pc:sldMk cId="1841743794" sldId="354"/>
        </pc:sldMkLst>
      </pc:sldChg>
      <pc:sldChg chg="del">
        <pc:chgData name="Juan Carlos Llivisaca" userId="f147b550761b0635" providerId="LiveId" clId="{770DA035-2745-4A23-A42B-6E57CA6B303C}" dt="2024-02-15T03:19:26.614" v="1697" actId="47"/>
        <pc:sldMkLst>
          <pc:docMk/>
          <pc:sldMk cId="1282461267" sldId="355"/>
        </pc:sldMkLst>
      </pc:sldChg>
      <pc:sldChg chg="del">
        <pc:chgData name="Juan Carlos Llivisaca" userId="f147b550761b0635" providerId="LiveId" clId="{770DA035-2745-4A23-A42B-6E57CA6B303C}" dt="2024-02-15T03:19:26.614" v="1697" actId="47"/>
        <pc:sldMkLst>
          <pc:docMk/>
          <pc:sldMk cId="1644280578" sldId="356"/>
        </pc:sldMkLst>
      </pc:sldChg>
      <pc:sldChg chg="del">
        <pc:chgData name="Juan Carlos Llivisaca" userId="f147b550761b0635" providerId="LiveId" clId="{770DA035-2745-4A23-A42B-6E57CA6B303C}" dt="2024-02-15T03:19:26.614" v="1697" actId="47"/>
        <pc:sldMkLst>
          <pc:docMk/>
          <pc:sldMk cId="90676862" sldId="357"/>
        </pc:sldMkLst>
      </pc:sldChg>
      <pc:sldChg chg="del">
        <pc:chgData name="Juan Carlos Llivisaca" userId="f147b550761b0635" providerId="LiveId" clId="{770DA035-2745-4A23-A42B-6E57CA6B303C}" dt="2024-02-22T03:31:52.999" v="2352" actId="47"/>
        <pc:sldMkLst>
          <pc:docMk/>
          <pc:sldMk cId="510845261" sldId="358"/>
        </pc:sldMkLst>
      </pc:sldChg>
      <pc:sldChg chg="del">
        <pc:chgData name="Juan Carlos Llivisaca" userId="f147b550761b0635" providerId="LiveId" clId="{770DA035-2745-4A23-A42B-6E57CA6B303C}" dt="2024-02-22T03:31:54.185" v="2353" actId="47"/>
        <pc:sldMkLst>
          <pc:docMk/>
          <pc:sldMk cId="1951699280" sldId="359"/>
        </pc:sldMkLst>
      </pc:sldChg>
      <pc:sldChg chg="del">
        <pc:chgData name="Juan Carlos Llivisaca" userId="f147b550761b0635" providerId="LiveId" clId="{770DA035-2745-4A23-A42B-6E57CA6B303C}" dt="2024-02-22T03:31:55.139" v="2354" actId="47"/>
        <pc:sldMkLst>
          <pc:docMk/>
          <pc:sldMk cId="494991134" sldId="360"/>
        </pc:sldMkLst>
      </pc:sldChg>
      <pc:sldChg chg="modSp add del mod">
        <pc:chgData name="Juan Carlos Llivisaca" userId="f147b550761b0635" providerId="LiveId" clId="{770DA035-2745-4A23-A42B-6E57CA6B303C}" dt="2024-02-22T03:52:51.335" v="2746" actId="6549"/>
        <pc:sldMkLst>
          <pc:docMk/>
          <pc:sldMk cId="952178993" sldId="361"/>
        </pc:sldMkLst>
        <pc:spChg chg="mod">
          <ac:chgData name="Juan Carlos Llivisaca" userId="f147b550761b0635" providerId="LiveId" clId="{770DA035-2745-4A23-A42B-6E57CA6B303C}" dt="2024-02-22T03:32:52.548" v="2361"/>
          <ac:spMkLst>
            <pc:docMk/>
            <pc:sldMk cId="952178993" sldId="361"/>
            <ac:spMk id="2" creationId="{FA4B7B35-75CA-49CF-620F-4F7B058D4EC3}"/>
          </ac:spMkLst>
        </pc:spChg>
        <pc:spChg chg="mod">
          <ac:chgData name="Juan Carlos Llivisaca" userId="f147b550761b0635" providerId="LiveId" clId="{770DA035-2745-4A23-A42B-6E57CA6B303C}" dt="2024-02-22T03:52:51.335" v="2746" actId="6549"/>
          <ac:spMkLst>
            <pc:docMk/>
            <pc:sldMk cId="952178993" sldId="361"/>
            <ac:spMk id="3" creationId="{F6B7DD06-2BCF-242B-F52A-2B9B740B8DAA}"/>
          </ac:spMkLst>
        </pc:spChg>
      </pc:sldChg>
      <pc:sldChg chg="addSp delSp modSp mod">
        <pc:chgData name="Juan Carlos Llivisaca" userId="f147b550761b0635" providerId="LiveId" clId="{770DA035-2745-4A23-A42B-6E57CA6B303C}" dt="2024-02-22T03:35:56.126" v="2572" actId="1076"/>
        <pc:sldMkLst>
          <pc:docMk/>
          <pc:sldMk cId="2874288619" sldId="362"/>
        </pc:sldMkLst>
        <pc:picChg chg="add del mod">
          <ac:chgData name="Juan Carlos Llivisaca" userId="f147b550761b0635" providerId="LiveId" clId="{770DA035-2745-4A23-A42B-6E57CA6B303C}" dt="2024-02-22T03:35:09.543" v="2568" actId="478"/>
          <ac:picMkLst>
            <pc:docMk/>
            <pc:sldMk cId="2874288619" sldId="362"/>
            <ac:picMk id="3" creationId="{BED06CBF-A793-BBC3-7B9B-E723AC6A56AE}"/>
          </ac:picMkLst>
        </pc:picChg>
        <pc:picChg chg="add mod">
          <ac:chgData name="Juan Carlos Llivisaca" userId="f147b550761b0635" providerId="LiveId" clId="{770DA035-2745-4A23-A42B-6E57CA6B303C}" dt="2024-02-22T03:35:56.126" v="2572" actId="1076"/>
          <ac:picMkLst>
            <pc:docMk/>
            <pc:sldMk cId="2874288619" sldId="362"/>
            <ac:picMk id="6" creationId="{2D740CA8-5BD7-BD5D-5262-8D3DECD7E3D9}"/>
          </ac:picMkLst>
        </pc:picChg>
        <pc:picChg chg="del">
          <ac:chgData name="Juan Carlos Llivisaca" userId="f147b550761b0635" providerId="LiveId" clId="{770DA035-2745-4A23-A42B-6E57CA6B303C}" dt="2024-02-22T03:35:05.332" v="2565" actId="478"/>
          <ac:picMkLst>
            <pc:docMk/>
            <pc:sldMk cId="2874288619" sldId="362"/>
            <ac:picMk id="7" creationId="{A63F4E16-5550-CB39-32DD-0CA50E212F6E}"/>
          </ac:picMkLst>
        </pc:picChg>
      </pc:sldChg>
      <pc:sldChg chg="addSp delSp modSp mod setBg">
        <pc:chgData name="Juan Carlos Llivisaca" userId="f147b550761b0635" providerId="LiveId" clId="{770DA035-2745-4A23-A42B-6E57CA6B303C}" dt="2024-02-22T03:43:03.596" v="2740" actId="20577"/>
        <pc:sldMkLst>
          <pc:docMk/>
          <pc:sldMk cId="933125884" sldId="363"/>
        </pc:sldMkLst>
        <pc:spChg chg="mod">
          <ac:chgData name="Juan Carlos Llivisaca" userId="f147b550761b0635" providerId="LiveId" clId="{770DA035-2745-4A23-A42B-6E57CA6B303C}" dt="2024-02-22T03:43:03.596" v="2740" actId="20577"/>
          <ac:spMkLst>
            <pc:docMk/>
            <pc:sldMk cId="933125884" sldId="363"/>
            <ac:spMk id="5" creationId="{88BD4761-4D3D-B6A4-FA2D-87230F6068FF}"/>
          </ac:spMkLst>
        </pc:spChg>
        <pc:spChg chg="add mod">
          <ac:chgData name="Juan Carlos Llivisaca" userId="f147b550761b0635" providerId="LiveId" clId="{770DA035-2745-4A23-A42B-6E57CA6B303C}" dt="2024-02-22T03:38:35.694" v="2657" actId="1076"/>
          <ac:spMkLst>
            <pc:docMk/>
            <pc:sldMk cId="933125884" sldId="363"/>
            <ac:spMk id="10" creationId="{155472C9-9BEE-D7C6-608F-0EF681CB5AA2}"/>
          </ac:spMkLst>
        </pc:spChg>
        <pc:spChg chg="add del">
          <ac:chgData name="Juan Carlos Llivisaca" userId="f147b550761b0635" providerId="LiveId" clId="{770DA035-2745-4A23-A42B-6E57CA6B303C}" dt="2024-02-22T03:36:37.649" v="2579" actId="26606"/>
          <ac:spMkLst>
            <pc:docMk/>
            <pc:sldMk cId="933125884" sldId="363"/>
            <ac:spMk id="11" creationId="{022BDE4A-8A20-4A69-9C5A-581C82036A4D}"/>
          </ac:spMkLst>
        </pc:spChg>
        <pc:spChg chg="add del">
          <ac:chgData name="Juan Carlos Llivisaca" userId="f147b550761b0635" providerId="LiveId" clId="{770DA035-2745-4A23-A42B-6E57CA6B303C}" dt="2024-02-22T03:36:40.159" v="2581" actId="26606"/>
          <ac:spMkLst>
            <pc:docMk/>
            <pc:sldMk cId="933125884" sldId="363"/>
            <ac:spMk id="13" creationId="{99ED5833-B85B-4103-8A3B-CAB0308E6C15}"/>
          </ac:spMkLst>
        </pc:spChg>
        <pc:picChg chg="add mod">
          <ac:chgData name="Juan Carlos Llivisaca" userId="f147b550761b0635" providerId="LiveId" clId="{770DA035-2745-4A23-A42B-6E57CA6B303C}" dt="2024-02-22T03:42:59.190" v="2722" actId="1076"/>
          <ac:picMkLst>
            <pc:docMk/>
            <pc:sldMk cId="933125884" sldId="363"/>
            <ac:picMk id="3" creationId="{BCC51A94-ED21-0411-803C-B85948D813F7}"/>
          </ac:picMkLst>
        </pc:picChg>
        <pc:picChg chg="add del mod">
          <ac:chgData name="Juan Carlos Llivisaca" userId="f147b550761b0635" providerId="LiveId" clId="{770DA035-2745-4A23-A42B-6E57CA6B303C}" dt="2024-02-22T03:42:29.548" v="2715" actId="21"/>
          <ac:picMkLst>
            <pc:docMk/>
            <pc:sldMk cId="933125884" sldId="363"/>
            <ac:picMk id="6" creationId="{4DF1DA3A-45A2-B1A3-FB0B-91E53D0EBC89}"/>
          </ac:picMkLst>
        </pc:picChg>
        <pc:picChg chg="del">
          <ac:chgData name="Juan Carlos Llivisaca" userId="f147b550761b0635" providerId="LiveId" clId="{770DA035-2745-4A23-A42B-6E57CA6B303C}" dt="2024-02-22T03:36:02.331" v="2573" actId="478"/>
          <ac:picMkLst>
            <pc:docMk/>
            <pc:sldMk cId="933125884" sldId="363"/>
            <ac:picMk id="7" creationId="{8F8DD78F-F897-1D73-C4D5-79A138F4FF47}"/>
          </ac:picMkLst>
        </pc:picChg>
        <pc:picChg chg="add mod">
          <ac:chgData name="Juan Carlos Llivisaca" userId="f147b550761b0635" providerId="LiveId" clId="{770DA035-2745-4A23-A42B-6E57CA6B303C}" dt="2024-02-22T03:37:51.095" v="2590" actId="1076"/>
          <ac:picMkLst>
            <pc:docMk/>
            <pc:sldMk cId="933125884" sldId="363"/>
            <ac:picMk id="9" creationId="{2DC0F196-429A-6AAC-288E-7BA13FC60C8C}"/>
          </ac:picMkLst>
        </pc:picChg>
      </pc:sldChg>
      <pc:sldChg chg="addSp delSp modSp mod">
        <pc:chgData name="Juan Carlos Llivisaca" userId="f147b550761b0635" providerId="LiveId" clId="{770DA035-2745-4A23-A42B-6E57CA6B303C}" dt="2024-02-22T03:42:54.548" v="2721" actId="14100"/>
        <pc:sldMkLst>
          <pc:docMk/>
          <pc:sldMk cId="3287605573" sldId="364"/>
        </pc:sldMkLst>
        <pc:spChg chg="mod">
          <ac:chgData name="Juan Carlos Llivisaca" userId="f147b550761b0635" providerId="LiveId" clId="{770DA035-2745-4A23-A42B-6E57CA6B303C}" dt="2024-02-22T03:42:19.469" v="2712" actId="20577"/>
          <ac:spMkLst>
            <pc:docMk/>
            <pc:sldMk cId="3287605573" sldId="364"/>
            <ac:spMk id="7" creationId="{F354CFEC-B619-89ED-7AFF-81FC80840077}"/>
          </ac:spMkLst>
        </pc:spChg>
        <pc:picChg chg="add mod">
          <ac:chgData name="Juan Carlos Llivisaca" userId="f147b550761b0635" providerId="LiveId" clId="{770DA035-2745-4A23-A42B-6E57CA6B303C}" dt="2024-02-22T03:42:35.096" v="2718" actId="14100"/>
          <ac:picMkLst>
            <pc:docMk/>
            <pc:sldMk cId="3287605573" sldId="364"/>
            <ac:picMk id="2" creationId="{4DF1DA3A-45A2-B1A3-FB0B-91E53D0EBC89}"/>
          </ac:picMkLst>
        </pc:picChg>
        <pc:picChg chg="add mod">
          <ac:chgData name="Juan Carlos Llivisaca" userId="f147b550761b0635" providerId="LiveId" clId="{770DA035-2745-4A23-A42B-6E57CA6B303C}" dt="2024-02-22T03:42:54.548" v="2721" actId="14100"/>
          <ac:picMkLst>
            <pc:docMk/>
            <pc:sldMk cId="3287605573" sldId="364"/>
            <ac:picMk id="4" creationId="{B6376684-6BD2-20A9-A8EC-97122C2335AD}"/>
          </ac:picMkLst>
        </pc:picChg>
        <pc:picChg chg="del">
          <ac:chgData name="Juan Carlos Llivisaca" userId="f147b550761b0635" providerId="LiveId" clId="{770DA035-2745-4A23-A42B-6E57CA6B303C}" dt="2024-02-22T03:42:21.235" v="2713" actId="478"/>
          <ac:picMkLst>
            <pc:docMk/>
            <pc:sldMk cId="3287605573" sldId="364"/>
            <ac:picMk id="6" creationId="{E09E4DE7-5A33-F711-7D44-D4581C8A65D6}"/>
          </ac:picMkLst>
        </pc:picChg>
        <pc:picChg chg="del">
          <ac:chgData name="Juan Carlos Llivisaca" userId="f147b550761b0635" providerId="LiveId" clId="{770DA035-2745-4A23-A42B-6E57CA6B303C}" dt="2024-02-22T03:42:22.220" v="2714" actId="478"/>
          <ac:picMkLst>
            <pc:docMk/>
            <pc:sldMk cId="3287605573" sldId="364"/>
            <ac:picMk id="9" creationId="{D3D26DCB-4121-344D-12BD-0C0AF7133968}"/>
          </ac:picMkLst>
        </pc:picChg>
      </pc:sldChg>
      <pc:sldChg chg="del">
        <pc:chgData name="Juan Carlos Llivisaca" userId="f147b550761b0635" providerId="LiveId" clId="{770DA035-2745-4A23-A42B-6E57CA6B303C}" dt="2024-02-15T02:43:51.536" v="1351" actId="47"/>
        <pc:sldMkLst>
          <pc:docMk/>
          <pc:sldMk cId="3782494443" sldId="365"/>
        </pc:sldMkLst>
      </pc:sldChg>
      <pc:sldChg chg="addSp delSp modSp add mod ord">
        <pc:chgData name="Juan Carlos Llivisaca" userId="f147b550761b0635" providerId="LiveId" clId="{770DA035-2745-4A23-A42B-6E57CA6B303C}" dt="2024-02-22T03:52:39.209" v="2745"/>
        <pc:sldMkLst>
          <pc:docMk/>
          <pc:sldMk cId="2044823016" sldId="366"/>
        </pc:sldMkLst>
        <pc:spChg chg="mod">
          <ac:chgData name="Juan Carlos Llivisaca" userId="f147b550761b0635" providerId="LiveId" clId="{770DA035-2745-4A23-A42B-6E57CA6B303C}" dt="2024-02-15T02:41:11.890" v="1335" actId="122"/>
          <ac:spMkLst>
            <pc:docMk/>
            <pc:sldMk cId="2044823016" sldId="366"/>
            <ac:spMk id="6" creationId="{96236660-F3F2-6261-D197-035FE8E8A519}"/>
          </ac:spMkLst>
        </pc:spChg>
        <pc:spChg chg="mod">
          <ac:chgData name="Juan Carlos Llivisaca" userId="f147b550761b0635" providerId="LiveId" clId="{770DA035-2745-4A23-A42B-6E57CA6B303C}" dt="2024-02-15T02:41:48.400" v="1348" actId="6549"/>
          <ac:spMkLst>
            <pc:docMk/>
            <pc:sldMk cId="2044823016" sldId="366"/>
            <ac:spMk id="8" creationId="{3D644504-923F-42CD-3E1D-55E51DEDC3C3}"/>
          </ac:spMkLst>
        </pc:spChg>
        <pc:picChg chg="add mod">
          <ac:chgData name="Juan Carlos Llivisaca" userId="f147b550761b0635" providerId="LiveId" clId="{770DA035-2745-4A23-A42B-6E57CA6B303C}" dt="2024-02-15T02:42:00.501" v="1349" actId="14100"/>
          <ac:picMkLst>
            <pc:docMk/>
            <pc:sldMk cId="2044823016" sldId="366"/>
            <ac:picMk id="4" creationId="{438F39A3-46D3-8534-F905-BD9568FF9F89}"/>
          </ac:picMkLst>
        </pc:picChg>
        <pc:picChg chg="del">
          <ac:chgData name="Juan Carlos Llivisaca" userId="f147b550761b0635" providerId="LiveId" clId="{770DA035-2745-4A23-A42B-6E57CA6B303C}" dt="2024-02-15T02:41:14.141" v="1336" actId="478"/>
          <ac:picMkLst>
            <pc:docMk/>
            <pc:sldMk cId="2044823016" sldId="366"/>
            <ac:picMk id="10" creationId="{223698A8-7136-FC53-EAC7-8C693DAC63F1}"/>
          </ac:picMkLst>
        </pc:picChg>
      </pc:sldChg>
      <pc:sldChg chg="addSp delSp modSp add mod ord">
        <pc:chgData name="Juan Carlos Llivisaca" userId="f147b550761b0635" providerId="LiveId" clId="{770DA035-2745-4A23-A42B-6E57CA6B303C}" dt="2024-02-22T03:52:32.817" v="2743"/>
        <pc:sldMkLst>
          <pc:docMk/>
          <pc:sldMk cId="617425008" sldId="367"/>
        </pc:sldMkLst>
        <pc:spChg chg="mod">
          <ac:chgData name="Juan Carlos Llivisaca" userId="f147b550761b0635" providerId="LiveId" clId="{770DA035-2745-4A23-A42B-6E57CA6B303C}" dt="2024-02-15T02:45:11.417" v="1494" actId="6549"/>
          <ac:spMkLst>
            <pc:docMk/>
            <pc:sldMk cId="617425008" sldId="367"/>
            <ac:spMk id="6" creationId="{96236660-F3F2-6261-D197-035FE8E8A519}"/>
          </ac:spMkLst>
        </pc:spChg>
        <pc:spChg chg="mod">
          <ac:chgData name="Juan Carlos Llivisaca" userId="f147b550761b0635" providerId="LiveId" clId="{770DA035-2745-4A23-A42B-6E57CA6B303C}" dt="2024-02-15T02:46:07.904" v="1506" actId="14100"/>
          <ac:spMkLst>
            <pc:docMk/>
            <pc:sldMk cId="617425008" sldId="367"/>
            <ac:spMk id="8" creationId="{3D644504-923F-42CD-3E1D-55E51DEDC3C3}"/>
          </ac:spMkLst>
        </pc:spChg>
        <pc:spChg chg="add mod">
          <ac:chgData name="Juan Carlos Llivisaca" userId="f147b550761b0635" providerId="LiveId" clId="{770DA035-2745-4A23-A42B-6E57CA6B303C}" dt="2024-02-15T02:46:02.020" v="1505" actId="14100"/>
          <ac:spMkLst>
            <pc:docMk/>
            <pc:sldMk cId="617425008" sldId="367"/>
            <ac:spMk id="11" creationId="{B0D230F3-8301-4F23-C9E3-9F96D1D31F17}"/>
          </ac:spMkLst>
        </pc:spChg>
        <pc:spChg chg="add mod">
          <ac:chgData name="Juan Carlos Llivisaca" userId="f147b550761b0635" providerId="LiveId" clId="{770DA035-2745-4A23-A42B-6E57CA6B303C}" dt="2024-02-15T02:46:34.873" v="1539" actId="122"/>
          <ac:spMkLst>
            <pc:docMk/>
            <pc:sldMk cId="617425008" sldId="367"/>
            <ac:spMk id="12" creationId="{4FABE22C-9AFA-6074-4ACC-7E49A3416F80}"/>
          </ac:spMkLst>
        </pc:spChg>
        <pc:spChg chg="add mod">
          <ac:chgData name="Juan Carlos Llivisaca" userId="f147b550761b0635" providerId="LiveId" clId="{770DA035-2745-4A23-A42B-6E57CA6B303C}" dt="2024-02-15T02:46:50.253" v="1543" actId="1076"/>
          <ac:spMkLst>
            <pc:docMk/>
            <pc:sldMk cId="617425008" sldId="367"/>
            <ac:spMk id="13" creationId="{A7443376-79E5-AFD8-5E16-F56A3DC898E4}"/>
          </ac:spMkLst>
        </pc:spChg>
        <pc:spChg chg="add mod">
          <ac:chgData name="Juan Carlos Llivisaca" userId="f147b550761b0635" providerId="LiveId" clId="{770DA035-2745-4A23-A42B-6E57CA6B303C}" dt="2024-02-15T02:47:03.095" v="1564" actId="1035"/>
          <ac:spMkLst>
            <pc:docMk/>
            <pc:sldMk cId="617425008" sldId="367"/>
            <ac:spMk id="14" creationId="{E49AA9D4-267F-9C39-FA24-59B5F743C07A}"/>
          </ac:spMkLst>
        </pc:spChg>
        <pc:picChg chg="del">
          <ac:chgData name="Juan Carlos Llivisaca" userId="f147b550761b0635" providerId="LiveId" clId="{770DA035-2745-4A23-A42B-6E57CA6B303C}" dt="2024-02-15T02:45:33.353" v="1495" actId="478"/>
          <ac:picMkLst>
            <pc:docMk/>
            <pc:sldMk cId="617425008" sldId="367"/>
            <ac:picMk id="4" creationId="{438F39A3-46D3-8534-F905-BD9568FF9F89}"/>
          </ac:picMkLst>
        </pc:picChg>
        <pc:picChg chg="add mod">
          <ac:chgData name="Juan Carlos Llivisaca" userId="f147b550761b0635" providerId="LiveId" clId="{770DA035-2745-4A23-A42B-6E57CA6B303C}" dt="2024-02-15T02:45:37.838" v="1498" actId="14100"/>
          <ac:picMkLst>
            <pc:docMk/>
            <pc:sldMk cId="617425008" sldId="367"/>
            <ac:picMk id="5" creationId="{F16B562D-D5AF-A17C-498E-DC8BDF77A315}"/>
          </ac:picMkLst>
        </pc:picChg>
        <pc:picChg chg="add mod">
          <ac:chgData name="Juan Carlos Llivisaca" userId="f147b550761b0635" providerId="LiveId" clId="{770DA035-2745-4A23-A42B-6E57CA6B303C}" dt="2024-02-15T02:45:51.659" v="1501" actId="1076"/>
          <ac:picMkLst>
            <pc:docMk/>
            <pc:sldMk cId="617425008" sldId="367"/>
            <ac:picMk id="10" creationId="{B7405DE4-B127-3399-8CEC-2F8F0BE066F6}"/>
          </ac:picMkLst>
        </pc:picChg>
      </pc:sldChg>
      <pc:sldChg chg="new del">
        <pc:chgData name="Juan Carlos Llivisaca" userId="f147b550761b0635" providerId="LiveId" clId="{770DA035-2745-4A23-A42B-6E57CA6B303C}" dt="2024-02-22T03:31:50.905" v="2351" actId="47"/>
        <pc:sldMkLst>
          <pc:docMk/>
          <pc:sldMk cId="1595910674" sldId="368"/>
        </pc:sldMkLst>
      </pc:sldChg>
      <pc:sldChg chg="addSp delSp modSp add mod">
        <pc:chgData name="Juan Carlos Llivisaca" userId="f147b550761b0635" providerId="LiveId" clId="{770DA035-2745-4A23-A42B-6E57CA6B303C}" dt="2024-02-27T01:54:26.094" v="2855" actId="478"/>
        <pc:sldMkLst>
          <pc:docMk/>
          <pc:sldMk cId="378543645" sldId="369"/>
        </pc:sldMkLst>
        <pc:spChg chg="add del mod">
          <ac:chgData name="Juan Carlos Llivisaca" userId="f147b550761b0635" providerId="LiveId" clId="{770DA035-2745-4A23-A42B-6E57CA6B303C}" dt="2024-02-27T01:54:26.094" v="2855" actId="478"/>
          <ac:spMkLst>
            <pc:docMk/>
            <pc:sldMk cId="378543645" sldId="369"/>
            <ac:spMk id="5" creationId="{C9451969-6A8A-E435-DA57-6089A75B3A28}"/>
          </ac:spMkLst>
        </pc:spChg>
        <pc:spChg chg="mod">
          <ac:chgData name="Juan Carlos Llivisaca" userId="f147b550761b0635" providerId="LiveId" clId="{770DA035-2745-4A23-A42B-6E57CA6B303C}" dt="2024-02-15T03:13:16.985" v="1685" actId="1038"/>
          <ac:spMkLst>
            <pc:docMk/>
            <pc:sldMk cId="378543645" sldId="369"/>
            <ac:spMk id="6" creationId="{96236660-F3F2-6261-D197-035FE8E8A519}"/>
          </ac:spMkLst>
        </pc:spChg>
        <pc:spChg chg="mod">
          <ac:chgData name="Juan Carlos Llivisaca" userId="f147b550761b0635" providerId="LiveId" clId="{770DA035-2745-4A23-A42B-6E57CA6B303C}" dt="2024-02-15T03:04:49.573" v="1601" actId="20577"/>
          <ac:spMkLst>
            <pc:docMk/>
            <pc:sldMk cId="378543645" sldId="369"/>
            <ac:spMk id="8" creationId="{3D644504-923F-42CD-3E1D-55E51DEDC3C3}"/>
          </ac:spMkLst>
        </pc:spChg>
        <pc:picChg chg="add mod">
          <ac:chgData name="Juan Carlos Llivisaca" userId="f147b550761b0635" providerId="LiveId" clId="{770DA035-2745-4A23-A42B-6E57CA6B303C}" dt="2024-02-15T03:13:41.231" v="1690" actId="1076"/>
          <ac:picMkLst>
            <pc:docMk/>
            <pc:sldMk cId="378543645" sldId="369"/>
            <ac:picMk id="4" creationId="{51C8AA02-F512-5615-75AA-C5903FAA7B30}"/>
          </ac:picMkLst>
        </pc:picChg>
        <pc:picChg chg="del">
          <ac:chgData name="Juan Carlos Llivisaca" userId="f147b550761b0635" providerId="LiveId" clId="{770DA035-2745-4A23-A42B-6E57CA6B303C}" dt="2024-02-15T03:13:19.677" v="1686" actId="478"/>
          <ac:picMkLst>
            <pc:docMk/>
            <pc:sldMk cId="378543645" sldId="369"/>
            <ac:picMk id="5" creationId="{F16B562D-D5AF-A17C-498E-DC8BDF77A315}"/>
          </ac:picMkLst>
        </pc:picChg>
        <pc:picChg chg="del">
          <ac:chgData name="Juan Carlos Llivisaca" userId="f147b550761b0635" providerId="LiveId" clId="{770DA035-2745-4A23-A42B-6E57CA6B303C}" dt="2024-02-15T03:13:51.780" v="1691" actId="478"/>
          <ac:picMkLst>
            <pc:docMk/>
            <pc:sldMk cId="378543645" sldId="369"/>
            <ac:picMk id="10" creationId="{B7405DE4-B127-3399-8CEC-2F8F0BE066F6}"/>
          </ac:picMkLst>
        </pc:picChg>
        <pc:picChg chg="add mod modCrop">
          <ac:chgData name="Juan Carlos Llivisaca" userId="f147b550761b0635" providerId="LiveId" clId="{770DA035-2745-4A23-A42B-6E57CA6B303C}" dt="2024-02-15T03:14:05.679" v="1696" actId="1076"/>
          <ac:picMkLst>
            <pc:docMk/>
            <pc:sldMk cId="378543645" sldId="369"/>
            <ac:picMk id="15" creationId="{DF793D05-6378-804F-DF39-49EF45B81ACD}"/>
          </ac:picMkLst>
        </pc:picChg>
      </pc:sldChg>
      <pc:sldChg chg="addSp delSp modSp new mod">
        <pc:chgData name="Juan Carlos Llivisaca" userId="f147b550761b0635" providerId="LiveId" clId="{770DA035-2745-4A23-A42B-6E57CA6B303C}" dt="2024-02-22T03:30:01.482" v="2349" actId="1076"/>
        <pc:sldMkLst>
          <pc:docMk/>
          <pc:sldMk cId="3470808356" sldId="370"/>
        </pc:sldMkLst>
        <pc:spChg chg="mod">
          <ac:chgData name="Juan Carlos Llivisaca" userId="f147b550761b0635" providerId="LiveId" clId="{770DA035-2745-4A23-A42B-6E57CA6B303C}" dt="2024-02-22T02:23:39.242" v="1730" actId="20577"/>
          <ac:spMkLst>
            <pc:docMk/>
            <pc:sldMk cId="3470808356" sldId="370"/>
            <ac:spMk id="2" creationId="{415A3672-3048-D717-15D3-A10EA5922EB9}"/>
          </ac:spMkLst>
        </pc:spChg>
        <pc:spChg chg="mod">
          <ac:chgData name="Juan Carlos Llivisaca" userId="f147b550761b0635" providerId="LiveId" clId="{770DA035-2745-4A23-A42B-6E57CA6B303C}" dt="2024-02-22T03:04:10.218" v="1972" actId="1035"/>
          <ac:spMkLst>
            <pc:docMk/>
            <pc:sldMk cId="3470808356" sldId="370"/>
            <ac:spMk id="3" creationId="{01A927B2-CB94-884A-B980-8827065D4758}"/>
          </ac:spMkLst>
        </pc:spChg>
        <pc:spChg chg="add mod">
          <ac:chgData name="Juan Carlos Llivisaca" userId="f147b550761b0635" providerId="LiveId" clId="{770DA035-2745-4A23-A42B-6E57CA6B303C}" dt="2024-02-22T02:44:15.067" v="1855" actId="207"/>
          <ac:spMkLst>
            <pc:docMk/>
            <pc:sldMk cId="3470808356" sldId="370"/>
            <ac:spMk id="26" creationId="{610B7C26-CD76-DDF2-B75B-20C92BBF89B0}"/>
          </ac:spMkLst>
        </pc:spChg>
        <pc:spChg chg="add del mod">
          <ac:chgData name="Juan Carlos Llivisaca" userId="f147b550761b0635" providerId="LiveId" clId="{770DA035-2745-4A23-A42B-6E57CA6B303C}" dt="2024-02-22T03:27:15" v="2240" actId="21"/>
          <ac:spMkLst>
            <pc:docMk/>
            <pc:sldMk cId="3470808356" sldId="370"/>
            <ac:spMk id="31" creationId="{2F190B5E-CD77-6B5D-D423-CECE00694ECF}"/>
          </ac:spMkLst>
        </pc:spChg>
        <pc:spChg chg="add mod">
          <ac:chgData name="Juan Carlos Llivisaca" userId="f147b550761b0635" providerId="LiveId" clId="{770DA035-2745-4A23-A42B-6E57CA6B303C}" dt="2024-02-22T03:29:58.529" v="2348" actId="1036"/>
          <ac:spMkLst>
            <pc:docMk/>
            <pc:sldMk cId="3470808356" sldId="370"/>
            <ac:spMk id="37" creationId="{ACF84D4B-691C-F9F0-0DB7-009E7494B383}"/>
          </ac:spMkLst>
        </pc:spChg>
        <pc:picChg chg="add mod">
          <ac:chgData name="Juan Carlos Llivisaca" userId="f147b550761b0635" providerId="LiveId" clId="{770DA035-2745-4A23-A42B-6E57CA6B303C}" dt="2024-02-22T03:04:10.218" v="1972" actId="1035"/>
          <ac:picMkLst>
            <pc:docMk/>
            <pc:sldMk cId="3470808356" sldId="370"/>
            <ac:picMk id="5" creationId="{B7E83B1E-8B96-D07D-162B-66061AD300BE}"/>
          </ac:picMkLst>
        </pc:picChg>
        <pc:picChg chg="add mod">
          <ac:chgData name="Juan Carlos Llivisaca" userId="f147b550761b0635" providerId="LiveId" clId="{770DA035-2745-4A23-A42B-6E57CA6B303C}" dt="2024-02-22T03:04:10.218" v="1972" actId="1035"/>
          <ac:picMkLst>
            <pc:docMk/>
            <pc:sldMk cId="3470808356" sldId="370"/>
            <ac:picMk id="7" creationId="{38FA3DB1-8C51-E6A5-8193-211B161D78EC}"/>
          </ac:picMkLst>
        </pc:picChg>
        <pc:picChg chg="add mod">
          <ac:chgData name="Juan Carlos Llivisaca" userId="f147b550761b0635" providerId="LiveId" clId="{770DA035-2745-4A23-A42B-6E57CA6B303C}" dt="2024-02-22T03:04:10.218" v="1972" actId="1035"/>
          <ac:picMkLst>
            <pc:docMk/>
            <pc:sldMk cId="3470808356" sldId="370"/>
            <ac:picMk id="9" creationId="{539C2A6D-C66C-3B25-ED94-4FC9AAEEC8FB}"/>
          </ac:picMkLst>
        </pc:picChg>
        <pc:picChg chg="add mod">
          <ac:chgData name="Juan Carlos Llivisaca" userId="f147b550761b0635" providerId="LiveId" clId="{770DA035-2745-4A23-A42B-6E57CA6B303C}" dt="2024-02-22T03:04:10.218" v="1972" actId="1035"/>
          <ac:picMkLst>
            <pc:docMk/>
            <pc:sldMk cId="3470808356" sldId="370"/>
            <ac:picMk id="11" creationId="{EB9D3AD9-373B-DECA-E8AF-0C685C6B56A8}"/>
          </ac:picMkLst>
        </pc:picChg>
        <pc:picChg chg="add mod">
          <ac:chgData name="Juan Carlos Llivisaca" userId="f147b550761b0635" providerId="LiveId" clId="{770DA035-2745-4A23-A42B-6E57CA6B303C}" dt="2024-02-22T03:04:10.218" v="1972" actId="1035"/>
          <ac:picMkLst>
            <pc:docMk/>
            <pc:sldMk cId="3470808356" sldId="370"/>
            <ac:picMk id="13" creationId="{B6656A00-9D1B-6B80-946E-BF333F30AF9E}"/>
          </ac:picMkLst>
        </pc:picChg>
        <pc:picChg chg="add mod">
          <ac:chgData name="Juan Carlos Llivisaca" userId="f147b550761b0635" providerId="LiveId" clId="{770DA035-2745-4A23-A42B-6E57CA6B303C}" dt="2024-02-22T03:04:10.218" v="1972" actId="1035"/>
          <ac:picMkLst>
            <pc:docMk/>
            <pc:sldMk cId="3470808356" sldId="370"/>
            <ac:picMk id="15" creationId="{789AB9BE-2228-232D-5258-4C827034EA77}"/>
          </ac:picMkLst>
        </pc:picChg>
        <pc:picChg chg="add mod">
          <ac:chgData name="Juan Carlos Llivisaca" userId="f147b550761b0635" providerId="LiveId" clId="{770DA035-2745-4A23-A42B-6E57CA6B303C}" dt="2024-02-22T03:04:10.218" v="1972" actId="1035"/>
          <ac:picMkLst>
            <pc:docMk/>
            <pc:sldMk cId="3470808356" sldId="370"/>
            <ac:picMk id="17" creationId="{63975FF2-51C3-1C81-AB05-6E60CC00D992}"/>
          </ac:picMkLst>
        </pc:picChg>
        <pc:picChg chg="add mod">
          <ac:chgData name="Juan Carlos Llivisaca" userId="f147b550761b0635" providerId="LiveId" clId="{770DA035-2745-4A23-A42B-6E57CA6B303C}" dt="2024-02-22T03:29:41.401" v="2247" actId="1076"/>
          <ac:picMkLst>
            <pc:docMk/>
            <pc:sldMk cId="3470808356" sldId="370"/>
            <ac:picMk id="19" creationId="{A8A69223-1CE4-7517-0391-EBF7F0EB137C}"/>
          </ac:picMkLst>
        </pc:picChg>
        <pc:picChg chg="add mod">
          <ac:chgData name="Juan Carlos Llivisaca" userId="f147b550761b0635" providerId="LiveId" clId="{770DA035-2745-4A23-A42B-6E57CA6B303C}" dt="2024-02-22T02:43:52.085" v="1807" actId="1076"/>
          <ac:picMkLst>
            <pc:docMk/>
            <pc:sldMk cId="3470808356" sldId="370"/>
            <ac:picMk id="23" creationId="{E1C94202-9323-FB4F-8A06-566C8A6189FE}"/>
          </ac:picMkLst>
        </pc:picChg>
        <pc:picChg chg="add del">
          <ac:chgData name="Juan Carlos Llivisaca" userId="f147b550761b0635" providerId="LiveId" clId="{770DA035-2745-4A23-A42B-6E57CA6B303C}" dt="2024-02-22T02:43:55.961" v="1809" actId="22"/>
          <ac:picMkLst>
            <pc:docMk/>
            <pc:sldMk cId="3470808356" sldId="370"/>
            <ac:picMk id="25" creationId="{A51606FB-7160-287F-4680-4A4A0775BD74}"/>
          </ac:picMkLst>
        </pc:picChg>
        <pc:picChg chg="add del mod">
          <ac:chgData name="Juan Carlos Llivisaca" userId="f147b550761b0635" providerId="LiveId" clId="{770DA035-2745-4A23-A42B-6E57CA6B303C}" dt="2024-02-22T03:00:10.750" v="1895" actId="478"/>
          <ac:picMkLst>
            <pc:docMk/>
            <pc:sldMk cId="3470808356" sldId="370"/>
            <ac:picMk id="28" creationId="{86C89657-12F1-268B-F5E8-45E8688EBFE4}"/>
          </ac:picMkLst>
        </pc:picChg>
        <pc:picChg chg="add del mod">
          <ac:chgData name="Juan Carlos Llivisaca" userId="f147b550761b0635" providerId="LiveId" clId="{770DA035-2745-4A23-A42B-6E57CA6B303C}" dt="2024-02-22T03:27:15" v="2240" actId="21"/>
          <ac:picMkLst>
            <pc:docMk/>
            <pc:sldMk cId="3470808356" sldId="370"/>
            <ac:picMk id="30" creationId="{B6122CE6-4C08-F888-FBBA-EC7E706255AA}"/>
          </ac:picMkLst>
        </pc:picChg>
        <pc:picChg chg="add del mod">
          <ac:chgData name="Juan Carlos Llivisaca" userId="f147b550761b0635" providerId="LiveId" clId="{770DA035-2745-4A23-A42B-6E57CA6B303C}" dt="2024-02-22T03:00:33.570" v="1898" actId="478"/>
          <ac:picMkLst>
            <pc:docMk/>
            <pc:sldMk cId="3470808356" sldId="370"/>
            <ac:picMk id="33" creationId="{6554F9D8-7CC5-E0F6-8EAE-C6DF240C739E}"/>
          </ac:picMkLst>
        </pc:picChg>
        <pc:picChg chg="add mod">
          <ac:chgData name="Juan Carlos Llivisaca" userId="f147b550761b0635" providerId="LiveId" clId="{770DA035-2745-4A23-A42B-6E57CA6B303C}" dt="2024-02-22T03:30:01.482" v="2349" actId="1076"/>
          <ac:picMkLst>
            <pc:docMk/>
            <pc:sldMk cId="3470808356" sldId="370"/>
            <ac:picMk id="35" creationId="{50B04BC4-FF16-2D96-672C-8F20D2625B0D}"/>
          </ac:picMkLst>
        </pc:picChg>
        <pc:picChg chg="add mod">
          <ac:chgData name="Juan Carlos Llivisaca" userId="f147b550761b0635" providerId="LiveId" clId="{770DA035-2745-4A23-A42B-6E57CA6B303C}" dt="2024-02-22T03:04:14.860" v="1973" actId="1076"/>
          <ac:picMkLst>
            <pc:docMk/>
            <pc:sldMk cId="3470808356" sldId="370"/>
            <ac:picMk id="36" creationId="{986381C0-3CEC-782F-1461-90A668903C94}"/>
          </ac:picMkLst>
        </pc:picChg>
        <pc:cxnChg chg="add mod">
          <ac:chgData name="Juan Carlos Llivisaca" userId="f147b550761b0635" providerId="LiveId" clId="{770DA035-2745-4A23-A42B-6E57CA6B303C}" dt="2024-02-22T02:37:48.755" v="1801" actId="13822"/>
          <ac:cxnSpMkLst>
            <pc:docMk/>
            <pc:sldMk cId="3470808356" sldId="370"/>
            <ac:cxnSpMk id="21" creationId="{70733B65-B673-00E7-D4B4-A3B0879A562B}"/>
          </ac:cxnSpMkLst>
        </pc:cxnChg>
      </pc:sldChg>
      <pc:sldChg chg="new del">
        <pc:chgData name="Juan Carlos Llivisaca" userId="f147b550761b0635" providerId="LiveId" clId="{770DA035-2745-4A23-A42B-6E57CA6B303C}" dt="2024-02-22T03:52:03.876" v="2741" actId="47"/>
        <pc:sldMkLst>
          <pc:docMk/>
          <pc:sldMk cId="318174588" sldId="371"/>
        </pc:sldMkLst>
      </pc:sldChg>
      <pc:sldChg chg="new del">
        <pc:chgData name="Juan Carlos Llivisaca" userId="f147b550761b0635" providerId="LiveId" clId="{770DA035-2745-4A23-A42B-6E57CA6B303C}" dt="2024-02-22T03:30:20.147" v="2350" actId="47"/>
        <pc:sldMkLst>
          <pc:docMk/>
          <pc:sldMk cId="1170721066" sldId="372"/>
        </pc:sldMkLst>
      </pc:sldChg>
      <pc:sldChg chg="addSp delSp modSp add mod">
        <pc:chgData name="Juan Carlos Llivisaca" userId="f147b550761b0635" providerId="LiveId" clId="{770DA035-2745-4A23-A42B-6E57CA6B303C}" dt="2024-02-22T03:27:33.441" v="2246" actId="1076"/>
        <pc:sldMkLst>
          <pc:docMk/>
          <pc:sldMk cId="1638213097" sldId="373"/>
        </pc:sldMkLst>
        <pc:spChg chg="mod">
          <ac:chgData name="Juan Carlos Llivisaca" userId="f147b550761b0635" providerId="LiveId" clId="{770DA035-2745-4A23-A42B-6E57CA6B303C}" dt="2024-02-22T03:03:20.567" v="1923" actId="20577"/>
          <ac:spMkLst>
            <pc:docMk/>
            <pc:sldMk cId="1638213097" sldId="373"/>
            <ac:spMk id="2" creationId="{415A3672-3048-D717-15D3-A10EA5922EB9}"/>
          </ac:spMkLst>
        </pc:spChg>
        <pc:spChg chg="add mod">
          <ac:chgData name="Juan Carlos Llivisaca" userId="f147b550761b0635" providerId="LiveId" clId="{770DA035-2745-4A23-A42B-6E57CA6B303C}" dt="2024-02-22T03:09:55.905" v="2048" actId="6549"/>
          <ac:spMkLst>
            <pc:docMk/>
            <pc:sldMk cId="1638213097" sldId="373"/>
            <ac:spMk id="12" creationId="{E3749892-F141-1670-673E-FB209F5858BD}"/>
          </ac:spMkLst>
        </pc:spChg>
        <pc:spChg chg="mod">
          <ac:chgData name="Juan Carlos Llivisaca" userId="f147b550761b0635" providerId="LiveId" clId="{770DA035-2745-4A23-A42B-6E57CA6B303C}" dt="2024-02-22T03:23:25.999" v="2217" actId="20577"/>
          <ac:spMkLst>
            <pc:docMk/>
            <pc:sldMk cId="1638213097" sldId="373"/>
            <ac:spMk id="26" creationId="{610B7C26-CD76-DDF2-B75B-20C92BBF89B0}"/>
          </ac:spMkLst>
        </pc:spChg>
        <pc:spChg chg="add mod">
          <ac:chgData name="Juan Carlos Llivisaca" userId="f147b550761b0635" providerId="LiveId" clId="{770DA035-2745-4A23-A42B-6E57CA6B303C}" dt="2024-02-22T03:18:21.602" v="2087" actId="20577"/>
          <ac:spMkLst>
            <pc:docMk/>
            <pc:sldMk cId="1638213097" sldId="373"/>
            <ac:spMk id="28" creationId="{0C2A4AB2-0CD2-ACA2-26EE-C7F924F0C91A}"/>
          </ac:spMkLst>
        </pc:spChg>
        <pc:spChg chg="mod">
          <ac:chgData name="Juan Carlos Llivisaca" userId="f147b550761b0635" providerId="LiveId" clId="{770DA035-2745-4A23-A42B-6E57CA6B303C}" dt="2024-02-22T03:09:29.203" v="2027" actId="14100"/>
          <ac:spMkLst>
            <pc:docMk/>
            <pc:sldMk cId="1638213097" sldId="373"/>
            <ac:spMk id="31" creationId="{2F190B5E-CD77-6B5D-D423-CECE00694ECF}"/>
          </ac:spMkLst>
        </pc:spChg>
        <pc:spChg chg="add mod">
          <ac:chgData name="Juan Carlos Llivisaca" userId="f147b550761b0635" providerId="LiveId" clId="{770DA035-2745-4A23-A42B-6E57CA6B303C}" dt="2024-02-22T03:27:33.441" v="2246" actId="1076"/>
          <ac:spMkLst>
            <pc:docMk/>
            <pc:sldMk cId="1638213097" sldId="373"/>
            <ac:spMk id="40" creationId="{2F190B5E-CD77-6B5D-D423-CECE00694ECF}"/>
          </ac:spMkLst>
        </pc:spChg>
        <pc:picChg chg="add mod">
          <ac:chgData name="Juan Carlos Llivisaca" userId="f147b550761b0635" providerId="LiveId" clId="{770DA035-2745-4A23-A42B-6E57CA6B303C}" dt="2024-02-22T03:09:15.693" v="1976" actId="1076"/>
          <ac:picMkLst>
            <pc:docMk/>
            <pc:sldMk cId="1638213097" sldId="373"/>
            <ac:picMk id="6" creationId="{692BC47E-9C1F-2A29-245A-77D9A7F45D71}"/>
          </ac:picMkLst>
        </pc:picChg>
        <pc:picChg chg="del">
          <ac:chgData name="Juan Carlos Llivisaca" userId="f147b550761b0635" providerId="LiveId" clId="{770DA035-2745-4A23-A42B-6E57CA6B303C}" dt="2024-02-22T03:09:11.953" v="1974" actId="478"/>
          <ac:picMkLst>
            <pc:docMk/>
            <pc:sldMk cId="1638213097" sldId="373"/>
            <ac:picMk id="7" creationId="{38FA3DB1-8C51-E6A5-8193-211B161D78EC}"/>
          </ac:picMkLst>
        </pc:picChg>
        <pc:picChg chg="del">
          <ac:chgData name="Juan Carlos Llivisaca" userId="f147b550761b0635" providerId="LiveId" clId="{770DA035-2745-4A23-A42B-6E57CA6B303C}" dt="2024-02-22T03:09:11.953" v="1974" actId="478"/>
          <ac:picMkLst>
            <pc:docMk/>
            <pc:sldMk cId="1638213097" sldId="373"/>
            <ac:picMk id="9" creationId="{539C2A6D-C66C-3B25-ED94-4FC9AAEEC8FB}"/>
          </ac:picMkLst>
        </pc:picChg>
        <pc:picChg chg="add mod">
          <ac:chgData name="Juan Carlos Llivisaca" userId="f147b550761b0635" providerId="LiveId" clId="{770DA035-2745-4A23-A42B-6E57CA6B303C}" dt="2024-02-22T03:09:44.276" v="2030" actId="1038"/>
          <ac:picMkLst>
            <pc:docMk/>
            <pc:sldMk cId="1638213097" sldId="373"/>
            <ac:picMk id="10" creationId="{D4E02132-B6DB-5B2C-4452-84FD2D4C0E8A}"/>
          </ac:picMkLst>
        </pc:picChg>
        <pc:picChg chg="del">
          <ac:chgData name="Juan Carlos Llivisaca" userId="f147b550761b0635" providerId="LiveId" clId="{770DA035-2745-4A23-A42B-6E57CA6B303C}" dt="2024-02-22T03:09:11.953" v="1974" actId="478"/>
          <ac:picMkLst>
            <pc:docMk/>
            <pc:sldMk cId="1638213097" sldId="373"/>
            <ac:picMk id="11" creationId="{EB9D3AD9-373B-DECA-E8AF-0C685C6B56A8}"/>
          </ac:picMkLst>
        </pc:picChg>
        <pc:picChg chg="del">
          <ac:chgData name="Juan Carlos Llivisaca" userId="f147b550761b0635" providerId="LiveId" clId="{770DA035-2745-4A23-A42B-6E57CA6B303C}" dt="2024-02-22T03:09:11.953" v="1974" actId="478"/>
          <ac:picMkLst>
            <pc:docMk/>
            <pc:sldMk cId="1638213097" sldId="373"/>
            <ac:picMk id="13" creationId="{B6656A00-9D1B-6B80-946E-BF333F30AF9E}"/>
          </ac:picMkLst>
        </pc:picChg>
        <pc:picChg chg="del">
          <ac:chgData name="Juan Carlos Llivisaca" userId="f147b550761b0635" providerId="LiveId" clId="{770DA035-2745-4A23-A42B-6E57CA6B303C}" dt="2024-02-22T03:09:11.953" v="1974" actId="478"/>
          <ac:picMkLst>
            <pc:docMk/>
            <pc:sldMk cId="1638213097" sldId="373"/>
            <ac:picMk id="15" creationId="{789AB9BE-2228-232D-5258-4C827034EA77}"/>
          </ac:picMkLst>
        </pc:picChg>
        <pc:picChg chg="add mod">
          <ac:chgData name="Juan Carlos Llivisaca" userId="f147b550761b0635" providerId="LiveId" clId="{770DA035-2745-4A23-A42B-6E57CA6B303C}" dt="2024-02-22T03:12:02.411" v="2050" actId="1076"/>
          <ac:picMkLst>
            <pc:docMk/>
            <pc:sldMk cId="1638213097" sldId="373"/>
            <ac:picMk id="16" creationId="{E8F0BF18-7A97-7067-4A65-E5DD951EADF8}"/>
          </ac:picMkLst>
        </pc:picChg>
        <pc:picChg chg="del">
          <ac:chgData name="Juan Carlos Llivisaca" userId="f147b550761b0635" providerId="LiveId" clId="{770DA035-2745-4A23-A42B-6E57CA6B303C}" dt="2024-02-22T03:09:11.953" v="1974" actId="478"/>
          <ac:picMkLst>
            <pc:docMk/>
            <pc:sldMk cId="1638213097" sldId="373"/>
            <ac:picMk id="17" creationId="{63975FF2-51C3-1C81-AB05-6E60CC00D992}"/>
          </ac:picMkLst>
        </pc:picChg>
        <pc:picChg chg="del">
          <ac:chgData name="Juan Carlos Llivisaca" userId="f147b550761b0635" providerId="LiveId" clId="{770DA035-2745-4A23-A42B-6E57CA6B303C}" dt="2024-02-22T03:09:11.953" v="1974" actId="478"/>
          <ac:picMkLst>
            <pc:docMk/>
            <pc:sldMk cId="1638213097" sldId="373"/>
            <ac:picMk id="19" creationId="{A8A69223-1CE4-7517-0391-EBF7F0EB137C}"/>
          </ac:picMkLst>
        </pc:picChg>
        <pc:picChg chg="add del mod">
          <ac:chgData name="Juan Carlos Llivisaca" userId="f147b550761b0635" providerId="LiveId" clId="{770DA035-2745-4A23-A42B-6E57CA6B303C}" dt="2024-02-22T03:15:58.082" v="2053" actId="478"/>
          <ac:picMkLst>
            <pc:docMk/>
            <pc:sldMk cId="1638213097" sldId="373"/>
            <ac:picMk id="20" creationId="{2AAF6AAE-04F4-ED60-126C-FD8E509E4FAF}"/>
          </ac:picMkLst>
        </pc:picChg>
        <pc:picChg chg="del">
          <ac:chgData name="Juan Carlos Llivisaca" userId="f147b550761b0635" providerId="LiveId" clId="{770DA035-2745-4A23-A42B-6E57CA6B303C}" dt="2024-02-22T03:23:14.419" v="2207" actId="478"/>
          <ac:picMkLst>
            <pc:docMk/>
            <pc:sldMk cId="1638213097" sldId="373"/>
            <ac:picMk id="23" creationId="{E1C94202-9323-FB4F-8A06-566C8A6189FE}"/>
          </ac:picMkLst>
        </pc:picChg>
        <pc:picChg chg="add mod">
          <ac:chgData name="Juan Carlos Llivisaca" userId="f147b550761b0635" providerId="LiveId" clId="{770DA035-2745-4A23-A42B-6E57CA6B303C}" dt="2024-02-22T03:16:01.786" v="2055" actId="1076"/>
          <ac:picMkLst>
            <pc:docMk/>
            <pc:sldMk cId="1638213097" sldId="373"/>
            <ac:picMk id="24" creationId="{13AA7B12-C7AF-2910-AEE6-A895FA1A398D}"/>
          </ac:picMkLst>
        </pc:picChg>
        <pc:picChg chg="add mod">
          <ac:chgData name="Juan Carlos Llivisaca" userId="f147b550761b0635" providerId="LiveId" clId="{770DA035-2745-4A23-A42B-6E57CA6B303C}" dt="2024-02-22T03:18:06.624" v="2057" actId="1076"/>
          <ac:picMkLst>
            <pc:docMk/>
            <pc:sldMk cId="1638213097" sldId="373"/>
            <ac:picMk id="27" creationId="{FD853561-5D33-5F61-9BB0-0C682415AA65}"/>
          </ac:picMkLst>
        </pc:picChg>
        <pc:picChg chg="del">
          <ac:chgData name="Juan Carlos Llivisaca" userId="f147b550761b0635" providerId="LiveId" clId="{770DA035-2745-4A23-A42B-6E57CA6B303C}" dt="2024-02-22T03:09:11.953" v="1974" actId="478"/>
          <ac:picMkLst>
            <pc:docMk/>
            <pc:sldMk cId="1638213097" sldId="373"/>
            <ac:picMk id="30" creationId="{B6122CE6-4C08-F888-FBBA-EC7E706255AA}"/>
          </ac:picMkLst>
        </pc:picChg>
        <pc:picChg chg="add mod">
          <ac:chgData name="Juan Carlos Llivisaca" userId="f147b550761b0635" providerId="LiveId" clId="{770DA035-2745-4A23-A42B-6E57CA6B303C}" dt="2024-02-22T03:23:20.873" v="2208" actId="1076"/>
          <ac:picMkLst>
            <pc:docMk/>
            <pc:sldMk cId="1638213097" sldId="373"/>
            <ac:picMk id="32" creationId="{8E704421-A3E8-D556-CA3F-78278CC8D841}"/>
          </ac:picMkLst>
        </pc:picChg>
        <pc:picChg chg="add mod">
          <ac:chgData name="Juan Carlos Llivisaca" userId="f147b550761b0635" providerId="LiveId" clId="{770DA035-2745-4A23-A42B-6E57CA6B303C}" dt="2024-02-22T03:26:14.711" v="2231" actId="1035"/>
          <ac:picMkLst>
            <pc:docMk/>
            <pc:sldMk cId="1638213097" sldId="373"/>
            <ac:picMk id="34" creationId="{32433CFC-A651-58A6-D0F9-9691D56158DC}"/>
          </ac:picMkLst>
        </pc:picChg>
        <pc:picChg chg="mod">
          <ac:chgData name="Juan Carlos Llivisaca" userId="f147b550761b0635" providerId="LiveId" clId="{770DA035-2745-4A23-A42B-6E57CA6B303C}" dt="2024-02-22T03:23:20.873" v="2208" actId="1076"/>
          <ac:picMkLst>
            <pc:docMk/>
            <pc:sldMk cId="1638213097" sldId="373"/>
            <ac:picMk id="35" creationId="{50B04BC4-FF16-2D96-672C-8F20D2625B0D}"/>
          </ac:picMkLst>
        </pc:picChg>
        <pc:picChg chg="add mod">
          <ac:chgData name="Juan Carlos Llivisaca" userId="f147b550761b0635" providerId="LiveId" clId="{770DA035-2745-4A23-A42B-6E57CA6B303C}" dt="2024-02-22T03:26:17.602" v="2239" actId="1035"/>
          <ac:picMkLst>
            <pc:docMk/>
            <pc:sldMk cId="1638213097" sldId="373"/>
            <ac:picMk id="38" creationId="{B8F6E9CC-ADCC-6555-ABE0-44E2D309F62D}"/>
          </ac:picMkLst>
        </pc:picChg>
        <pc:picChg chg="add mod">
          <ac:chgData name="Juan Carlos Llivisaca" userId="f147b550761b0635" providerId="LiveId" clId="{770DA035-2745-4A23-A42B-6E57CA6B303C}" dt="2024-02-22T03:27:30.487" v="2245" actId="1076"/>
          <ac:picMkLst>
            <pc:docMk/>
            <pc:sldMk cId="1638213097" sldId="373"/>
            <ac:picMk id="39" creationId="{B6122CE6-4C08-F888-FBBA-EC7E706255AA}"/>
          </ac:picMkLst>
        </pc:picChg>
        <pc:cxnChg chg="mod">
          <ac:chgData name="Juan Carlos Llivisaca" userId="f147b550761b0635" providerId="LiveId" clId="{770DA035-2745-4A23-A42B-6E57CA6B303C}" dt="2024-02-22T03:25:05.859" v="2221" actId="14100"/>
          <ac:cxnSpMkLst>
            <pc:docMk/>
            <pc:sldMk cId="1638213097" sldId="373"/>
            <ac:cxnSpMk id="21" creationId="{70733B65-B673-00E7-D4B4-A3B0879A562B}"/>
          </ac:cxnSpMkLst>
        </pc:cxnChg>
      </pc:sldChg>
      <pc:sldChg chg="addSp modSp new mod">
        <pc:chgData name="Juan Carlos Llivisaca" userId="f147b550761b0635" providerId="LiveId" clId="{770DA035-2745-4A23-A42B-6E57CA6B303C}" dt="2024-02-23T01:07:09.385" v="2848" actId="1076"/>
        <pc:sldMkLst>
          <pc:docMk/>
          <pc:sldMk cId="4144212225" sldId="374"/>
        </pc:sldMkLst>
        <pc:picChg chg="add mod">
          <ac:chgData name="Juan Carlos Llivisaca" userId="f147b550761b0635" providerId="LiveId" clId="{770DA035-2745-4A23-A42B-6E57CA6B303C}" dt="2024-02-23T01:07:09.385" v="2848" actId="1076"/>
          <ac:picMkLst>
            <pc:docMk/>
            <pc:sldMk cId="4144212225" sldId="374"/>
            <ac:picMk id="5" creationId="{476AC4C7-77F2-DF83-A920-24B192D11BA9}"/>
          </ac:picMkLst>
        </pc:picChg>
      </pc:sldChg>
    </pc:docChg>
  </pc:docChgLst>
  <pc:docChgLst>
    <pc:chgData name="Juan Carlos Llivisaca" userId="f147b550761b0635" providerId="LiveId" clId="{FB4BB52C-E42E-4FE1-975A-CDA087399910}"/>
    <pc:docChg chg="undo redo custSel addSld delSld modSld sldOrd">
      <pc:chgData name="Juan Carlos Llivisaca" userId="f147b550761b0635" providerId="LiveId" clId="{FB4BB52C-E42E-4FE1-975A-CDA087399910}" dt="2024-03-01T00:01:33.371" v="812" actId="20577"/>
      <pc:docMkLst>
        <pc:docMk/>
      </pc:docMkLst>
      <pc:sldChg chg="modSp">
        <pc:chgData name="Juan Carlos Llivisaca" userId="f147b550761b0635" providerId="LiveId" clId="{FB4BB52C-E42E-4FE1-975A-CDA087399910}" dt="2024-02-29T23:59:27.964" v="811" actId="6549"/>
        <pc:sldMkLst>
          <pc:docMk/>
          <pc:sldMk cId="0" sldId="277"/>
        </pc:sldMkLst>
        <pc:spChg chg="mod">
          <ac:chgData name="Juan Carlos Llivisaca" userId="f147b550761b0635" providerId="LiveId" clId="{FB4BB52C-E42E-4FE1-975A-CDA087399910}" dt="2024-02-27T01:56:41.529" v="40" actId="6549"/>
          <ac:spMkLst>
            <pc:docMk/>
            <pc:sldMk cId="0" sldId="277"/>
            <ac:spMk id="7" creationId="{2C927F06-98B3-FF4F-A5DE-FAACCB74954C}"/>
          </ac:spMkLst>
        </pc:spChg>
        <pc:spChg chg="mod">
          <ac:chgData name="Juan Carlos Llivisaca" userId="f147b550761b0635" providerId="LiveId" clId="{FB4BB52C-E42E-4FE1-975A-CDA087399910}" dt="2024-02-29T23:59:27.964" v="811" actId="6549"/>
          <ac:spMkLst>
            <pc:docMk/>
            <pc:sldMk cId="0" sldId="277"/>
            <ac:spMk id="10" creationId="{C4637417-DDED-A64C-AEFE-16C40FC314F1}"/>
          </ac:spMkLst>
        </pc:spChg>
      </pc:sldChg>
      <pc:sldChg chg="del">
        <pc:chgData name="Juan Carlos Llivisaca" userId="f147b550761b0635" providerId="LiveId" clId="{FB4BB52C-E42E-4FE1-975A-CDA087399910}" dt="2024-02-27T02:08:16.643" v="480" actId="47"/>
        <pc:sldMkLst>
          <pc:docMk/>
          <pc:sldMk cId="1889884904" sldId="349"/>
        </pc:sldMkLst>
      </pc:sldChg>
      <pc:sldChg chg="del">
        <pc:chgData name="Juan Carlos Llivisaca" userId="f147b550761b0635" providerId="LiveId" clId="{FB4BB52C-E42E-4FE1-975A-CDA087399910}" dt="2024-02-27T02:08:16.643" v="480" actId="47"/>
        <pc:sldMkLst>
          <pc:docMk/>
          <pc:sldMk cId="1247931159" sldId="350"/>
        </pc:sldMkLst>
      </pc:sldChg>
      <pc:sldChg chg="del">
        <pc:chgData name="Juan Carlos Llivisaca" userId="f147b550761b0635" providerId="LiveId" clId="{FB4BB52C-E42E-4FE1-975A-CDA087399910}" dt="2024-02-27T03:36:54.983" v="756" actId="47"/>
        <pc:sldMkLst>
          <pc:docMk/>
          <pc:sldMk cId="3688579021" sldId="351"/>
        </pc:sldMkLst>
      </pc:sldChg>
      <pc:sldChg chg="del">
        <pc:chgData name="Juan Carlos Llivisaca" userId="f147b550761b0635" providerId="LiveId" clId="{FB4BB52C-E42E-4FE1-975A-CDA087399910}" dt="2024-02-27T03:36:55.352" v="758" actId="47"/>
        <pc:sldMkLst>
          <pc:docMk/>
          <pc:sldMk cId="952178993" sldId="361"/>
        </pc:sldMkLst>
      </pc:sldChg>
      <pc:sldChg chg="del">
        <pc:chgData name="Juan Carlos Llivisaca" userId="f147b550761b0635" providerId="LiveId" clId="{FB4BB52C-E42E-4FE1-975A-CDA087399910}" dt="2024-02-27T03:36:55.525" v="759" actId="47"/>
        <pc:sldMkLst>
          <pc:docMk/>
          <pc:sldMk cId="2874288619" sldId="362"/>
        </pc:sldMkLst>
      </pc:sldChg>
      <pc:sldChg chg="del">
        <pc:chgData name="Juan Carlos Llivisaca" userId="f147b550761b0635" providerId="LiveId" clId="{FB4BB52C-E42E-4FE1-975A-CDA087399910}" dt="2024-02-27T03:36:56.199" v="760" actId="47"/>
        <pc:sldMkLst>
          <pc:docMk/>
          <pc:sldMk cId="933125884" sldId="363"/>
        </pc:sldMkLst>
      </pc:sldChg>
      <pc:sldChg chg="del">
        <pc:chgData name="Juan Carlos Llivisaca" userId="f147b550761b0635" providerId="LiveId" clId="{FB4BB52C-E42E-4FE1-975A-CDA087399910}" dt="2024-02-27T03:36:56.811" v="761" actId="47"/>
        <pc:sldMkLst>
          <pc:docMk/>
          <pc:sldMk cId="3287605573" sldId="364"/>
        </pc:sldMkLst>
      </pc:sldChg>
      <pc:sldChg chg="del">
        <pc:chgData name="Juan Carlos Llivisaca" userId="f147b550761b0635" providerId="LiveId" clId="{FB4BB52C-E42E-4FE1-975A-CDA087399910}" dt="2024-02-27T03:36:54.724" v="755" actId="47"/>
        <pc:sldMkLst>
          <pc:docMk/>
          <pc:sldMk cId="2044823016" sldId="366"/>
        </pc:sldMkLst>
      </pc:sldChg>
      <pc:sldChg chg="del">
        <pc:chgData name="Juan Carlos Llivisaca" userId="f147b550761b0635" providerId="LiveId" clId="{FB4BB52C-E42E-4FE1-975A-CDA087399910}" dt="2024-02-27T02:08:16.643" v="480" actId="47"/>
        <pc:sldMkLst>
          <pc:docMk/>
          <pc:sldMk cId="617425008" sldId="367"/>
        </pc:sldMkLst>
      </pc:sldChg>
      <pc:sldChg chg="del">
        <pc:chgData name="Juan Carlos Llivisaca" userId="f147b550761b0635" providerId="LiveId" clId="{FB4BB52C-E42E-4FE1-975A-CDA087399910}" dt="2024-02-27T03:36:55.165" v="757" actId="47"/>
        <pc:sldMkLst>
          <pc:docMk/>
          <pc:sldMk cId="378543645" sldId="369"/>
        </pc:sldMkLst>
      </pc:sldChg>
      <pc:sldChg chg="addSp delSp modSp mod">
        <pc:chgData name="Juan Carlos Llivisaca" userId="f147b550761b0635" providerId="LiveId" clId="{FB4BB52C-E42E-4FE1-975A-CDA087399910}" dt="2024-02-27T02:30:05.387" v="561" actId="20577"/>
        <pc:sldMkLst>
          <pc:docMk/>
          <pc:sldMk cId="3470808356" sldId="370"/>
        </pc:sldMkLst>
        <pc:spChg chg="mod">
          <ac:chgData name="Juan Carlos Llivisaca" userId="f147b550761b0635" providerId="LiveId" clId="{FB4BB52C-E42E-4FE1-975A-CDA087399910}" dt="2024-02-27T02:03:40.555" v="406" actId="14100"/>
          <ac:spMkLst>
            <pc:docMk/>
            <pc:sldMk cId="3470808356" sldId="370"/>
            <ac:spMk id="2" creationId="{415A3672-3048-D717-15D3-A10EA5922EB9}"/>
          </ac:spMkLst>
        </pc:spChg>
        <pc:spChg chg="del">
          <ac:chgData name="Juan Carlos Llivisaca" userId="f147b550761b0635" providerId="LiveId" clId="{FB4BB52C-E42E-4FE1-975A-CDA087399910}" dt="2024-02-27T02:03:27.422" v="402" actId="478"/>
          <ac:spMkLst>
            <pc:docMk/>
            <pc:sldMk cId="3470808356" sldId="370"/>
            <ac:spMk id="3" creationId="{01A927B2-CB94-884A-B980-8827065D4758}"/>
          </ac:spMkLst>
        </pc:spChg>
        <pc:spChg chg="add mod">
          <ac:chgData name="Juan Carlos Llivisaca" userId="f147b550761b0635" providerId="LiveId" clId="{FB4BB52C-E42E-4FE1-975A-CDA087399910}" dt="2024-02-27T02:05:02.964" v="414" actId="14100"/>
          <ac:spMkLst>
            <pc:docMk/>
            <pc:sldMk cId="3470808356" sldId="370"/>
            <ac:spMk id="4" creationId="{A31E3CED-23E9-C3DB-2551-FF8EE84F197A}"/>
          </ac:spMkLst>
        </pc:spChg>
        <pc:spChg chg="add mod">
          <ac:chgData name="Juan Carlos Llivisaca" userId="f147b550761b0635" providerId="LiveId" clId="{FB4BB52C-E42E-4FE1-975A-CDA087399910}" dt="2024-02-27T02:30:05.387" v="561" actId="20577"/>
          <ac:spMkLst>
            <pc:docMk/>
            <pc:sldMk cId="3470808356" sldId="370"/>
            <ac:spMk id="8" creationId="{221E17E5-7124-D02F-C625-D54991A7CB20}"/>
          </ac:spMkLst>
        </pc:spChg>
        <pc:spChg chg="add mod">
          <ac:chgData name="Juan Carlos Llivisaca" userId="f147b550761b0635" providerId="LiveId" clId="{FB4BB52C-E42E-4FE1-975A-CDA087399910}" dt="2024-02-27T02:05:53.687" v="422" actId="14100"/>
          <ac:spMkLst>
            <pc:docMk/>
            <pc:sldMk cId="3470808356" sldId="370"/>
            <ac:spMk id="10" creationId="{7C3EEB34-92F5-D0B4-746A-A8A50DB4712E}"/>
          </ac:spMkLst>
        </pc:spChg>
        <pc:spChg chg="del">
          <ac:chgData name="Juan Carlos Llivisaca" userId="f147b550761b0635" providerId="LiveId" clId="{FB4BB52C-E42E-4FE1-975A-CDA087399910}" dt="2024-02-27T02:03:27.422" v="402" actId="478"/>
          <ac:spMkLst>
            <pc:docMk/>
            <pc:sldMk cId="3470808356" sldId="370"/>
            <ac:spMk id="26" creationId="{610B7C26-CD76-DDF2-B75B-20C92BBF89B0}"/>
          </ac:spMkLst>
        </pc:spChg>
        <pc:spChg chg="del">
          <ac:chgData name="Juan Carlos Llivisaca" userId="f147b550761b0635" providerId="LiveId" clId="{FB4BB52C-E42E-4FE1-975A-CDA087399910}" dt="2024-02-27T02:03:27.422" v="402" actId="478"/>
          <ac:spMkLst>
            <pc:docMk/>
            <pc:sldMk cId="3470808356" sldId="370"/>
            <ac:spMk id="37" creationId="{ACF84D4B-691C-F9F0-0DB7-009E7494B383}"/>
          </ac:spMkLst>
        </pc:spChg>
        <pc:picChg chg="del">
          <ac:chgData name="Juan Carlos Llivisaca" userId="f147b550761b0635" providerId="LiveId" clId="{FB4BB52C-E42E-4FE1-975A-CDA087399910}" dt="2024-02-27T02:03:27.422" v="402" actId="478"/>
          <ac:picMkLst>
            <pc:docMk/>
            <pc:sldMk cId="3470808356" sldId="370"/>
            <ac:picMk id="5" creationId="{B7E83B1E-8B96-D07D-162B-66061AD300BE}"/>
          </ac:picMkLst>
        </pc:picChg>
        <pc:picChg chg="del">
          <ac:chgData name="Juan Carlos Llivisaca" userId="f147b550761b0635" providerId="LiveId" clId="{FB4BB52C-E42E-4FE1-975A-CDA087399910}" dt="2024-02-27T02:03:27.422" v="402" actId="478"/>
          <ac:picMkLst>
            <pc:docMk/>
            <pc:sldMk cId="3470808356" sldId="370"/>
            <ac:picMk id="7" creationId="{38FA3DB1-8C51-E6A5-8193-211B161D78EC}"/>
          </ac:picMkLst>
        </pc:picChg>
        <pc:picChg chg="del">
          <ac:chgData name="Juan Carlos Llivisaca" userId="f147b550761b0635" providerId="LiveId" clId="{FB4BB52C-E42E-4FE1-975A-CDA087399910}" dt="2024-02-27T02:03:27.422" v="402" actId="478"/>
          <ac:picMkLst>
            <pc:docMk/>
            <pc:sldMk cId="3470808356" sldId="370"/>
            <ac:picMk id="9" creationId="{539C2A6D-C66C-3B25-ED94-4FC9AAEEC8FB}"/>
          </ac:picMkLst>
        </pc:picChg>
        <pc:picChg chg="del">
          <ac:chgData name="Juan Carlos Llivisaca" userId="f147b550761b0635" providerId="LiveId" clId="{FB4BB52C-E42E-4FE1-975A-CDA087399910}" dt="2024-02-27T02:03:27.422" v="402" actId="478"/>
          <ac:picMkLst>
            <pc:docMk/>
            <pc:sldMk cId="3470808356" sldId="370"/>
            <ac:picMk id="11" creationId="{EB9D3AD9-373B-DECA-E8AF-0C685C6B56A8}"/>
          </ac:picMkLst>
        </pc:picChg>
        <pc:picChg chg="del">
          <ac:chgData name="Juan Carlos Llivisaca" userId="f147b550761b0635" providerId="LiveId" clId="{FB4BB52C-E42E-4FE1-975A-CDA087399910}" dt="2024-02-27T02:03:27.422" v="402" actId="478"/>
          <ac:picMkLst>
            <pc:docMk/>
            <pc:sldMk cId="3470808356" sldId="370"/>
            <ac:picMk id="13" creationId="{B6656A00-9D1B-6B80-946E-BF333F30AF9E}"/>
          </ac:picMkLst>
        </pc:picChg>
        <pc:picChg chg="del">
          <ac:chgData name="Juan Carlos Llivisaca" userId="f147b550761b0635" providerId="LiveId" clId="{FB4BB52C-E42E-4FE1-975A-CDA087399910}" dt="2024-02-27T02:03:27.422" v="402" actId="478"/>
          <ac:picMkLst>
            <pc:docMk/>
            <pc:sldMk cId="3470808356" sldId="370"/>
            <ac:picMk id="15" creationId="{789AB9BE-2228-232D-5258-4C827034EA77}"/>
          </ac:picMkLst>
        </pc:picChg>
        <pc:picChg chg="del">
          <ac:chgData name="Juan Carlos Llivisaca" userId="f147b550761b0635" providerId="LiveId" clId="{FB4BB52C-E42E-4FE1-975A-CDA087399910}" dt="2024-02-27T02:03:27.422" v="402" actId="478"/>
          <ac:picMkLst>
            <pc:docMk/>
            <pc:sldMk cId="3470808356" sldId="370"/>
            <ac:picMk id="17" creationId="{63975FF2-51C3-1C81-AB05-6E60CC00D992}"/>
          </ac:picMkLst>
        </pc:picChg>
        <pc:picChg chg="del">
          <ac:chgData name="Juan Carlos Llivisaca" userId="f147b550761b0635" providerId="LiveId" clId="{FB4BB52C-E42E-4FE1-975A-CDA087399910}" dt="2024-02-27T02:03:27.422" v="402" actId="478"/>
          <ac:picMkLst>
            <pc:docMk/>
            <pc:sldMk cId="3470808356" sldId="370"/>
            <ac:picMk id="19" creationId="{A8A69223-1CE4-7517-0391-EBF7F0EB137C}"/>
          </ac:picMkLst>
        </pc:picChg>
        <pc:picChg chg="del">
          <ac:chgData name="Juan Carlos Llivisaca" userId="f147b550761b0635" providerId="LiveId" clId="{FB4BB52C-E42E-4FE1-975A-CDA087399910}" dt="2024-02-27T02:03:27.422" v="402" actId="478"/>
          <ac:picMkLst>
            <pc:docMk/>
            <pc:sldMk cId="3470808356" sldId="370"/>
            <ac:picMk id="23" creationId="{E1C94202-9323-FB4F-8A06-566C8A6189FE}"/>
          </ac:picMkLst>
        </pc:picChg>
        <pc:picChg chg="del">
          <ac:chgData name="Juan Carlos Llivisaca" userId="f147b550761b0635" providerId="LiveId" clId="{FB4BB52C-E42E-4FE1-975A-CDA087399910}" dt="2024-02-27T02:03:27.422" v="402" actId="478"/>
          <ac:picMkLst>
            <pc:docMk/>
            <pc:sldMk cId="3470808356" sldId="370"/>
            <ac:picMk id="35" creationId="{50B04BC4-FF16-2D96-672C-8F20D2625B0D}"/>
          </ac:picMkLst>
        </pc:picChg>
        <pc:picChg chg="del">
          <ac:chgData name="Juan Carlos Llivisaca" userId="f147b550761b0635" providerId="LiveId" clId="{FB4BB52C-E42E-4FE1-975A-CDA087399910}" dt="2024-02-27T02:03:29.902" v="403" actId="478"/>
          <ac:picMkLst>
            <pc:docMk/>
            <pc:sldMk cId="3470808356" sldId="370"/>
            <ac:picMk id="36" creationId="{986381C0-3CEC-782F-1461-90A668903C94}"/>
          </ac:picMkLst>
        </pc:picChg>
        <pc:cxnChg chg="del">
          <ac:chgData name="Juan Carlos Llivisaca" userId="f147b550761b0635" providerId="LiveId" clId="{FB4BB52C-E42E-4FE1-975A-CDA087399910}" dt="2024-02-27T02:03:27.422" v="402" actId="478"/>
          <ac:cxnSpMkLst>
            <pc:docMk/>
            <pc:sldMk cId="3470808356" sldId="370"/>
            <ac:cxnSpMk id="21" creationId="{70733B65-B673-00E7-D4B4-A3B0879A562B}"/>
          </ac:cxnSpMkLst>
        </pc:cxnChg>
      </pc:sldChg>
      <pc:sldChg chg="del">
        <pc:chgData name="Juan Carlos Llivisaca" userId="f147b550761b0635" providerId="LiveId" clId="{FB4BB52C-E42E-4FE1-975A-CDA087399910}" dt="2024-02-27T02:08:16.643" v="480" actId="47"/>
        <pc:sldMkLst>
          <pc:docMk/>
          <pc:sldMk cId="1638213097" sldId="373"/>
        </pc:sldMkLst>
      </pc:sldChg>
      <pc:sldChg chg="del">
        <pc:chgData name="Juan Carlos Llivisaca" userId="f147b550761b0635" providerId="LiveId" clId="{FB4BB52C-E42E-4FE1-975A-CDA087399910}" dt="2024-02-27T03:09:49.906" v="647" actId="47"/>
        <pc:sldMkLst>
          <pc:docMk/>
          <pc:sldMk cId="4144212225" sldId="374"/>
        </pc:sldMkLst>
      </pc:sldChg>
      <pc:sldChg chg="addSp modSp new mod">
        <pc:chgData name="Juan Carlos Llivisaca" userId="f147b550761b0635" providerId="LiveId" clId="{FB4BB52C-E42E-4FE1-975A-CDA087399910}" dt="2024-02-27T02:20:13.377" v="542" actId="20577"/>
        <pc:sldMkLst>
          <pc:docMk/>
          <pc:sldMk cId="1620376155" sldId="375"/>
        </pc:sldMkLst>
        <pc:spChg chg="mod">
          <ac:chgData name="Juan Carlos Llivisaca" userId="f147b550761b0635" providerId="LiveId" clId="{FB4BB52C-E42E-4FE1-975A-CDA087399910}" dt="2024-02-27T01:57:38.248" v="87" actId="121"/>
          <ac:spMkLst>
            <pc:docMk/>
            <pc:sldMk cId="1620376155" sldId="375"/>
            <ac:spMk id="2" creationId="{56000E60-CB8A-E358-B0C3-463865D92461}"/>
          </ac:spMkLst>
        </pc:spChg>
        <pc:spChg chg="mod">
          <ac:chgData name="Juan Carlos Llivisaca" userId="f147b550761b0635" providerId="LiveId" clId="{FB4BB52C-E42E-4FE1-975A-CDA087399910}" dt="2024-02-27T02:00:08.397" v="136" actId="20577"/>
          <ac:spMkLst>
            <pc:docMk/>
            <pc:sldMk cId="1620376155" sldId="375"/>
            <ac:spMk id="3" creationId="{E2FD3ED9-C196-31D4-720A-B3B43654DC3D}"/>
          </ac:spMkLst>
        </pc:spChg>
        <pc:spChg chg="add mod">
          <ac:chgData name="Juan Carlos Llivisaca" userId="f147b550761b0635" providerId="LiveId" clId="{FB4BB52C-E42E-4FE1-975A-CDA087399910}" dt="2024-02-27T02:20:13.377" v="542" actId="20577"/>
          <ac:spMkLst>
            <pc:docMk/>
            <pc:sldMk cId="1620376155" sldId="375"/>
            <ac:spMk id="4" creationId="{37351412-4CB0-8021-9076-D097B64B16C9}"/>
          </ac:spMkLst>
        </pc:spChg>
        <pc:spChg chg="add mod">
          <ac:chgData name="Juan Carlos Llivisaca" userId="f147b550761b0635" providerId="LiveId" clId="{FB4BB52C-E42E-4FE1-975A-CDA087399910}" dt="2024-02-27T02:01:14.471" v="298" actId="20577"/>
          <ac:spMkLst>
            <pc:docMk/>
            <pc:sldMk cId="1620376155" sldId="375"/>
            <ac:spMk id="5" creationId="{09618A58-79AC-5883-D6D5-B2801AC62658}"/>
          </ac:spMkLst>
        </pc:spChg>
        <pc:spChg chg="add mod">
          <ac:chgData name="Juan Carlos Llivisaca" userId="f147b550761b0635" providerId="LiveId" clId="{FB4BB52C-E42E-4FE1-975A-CDA087399910}" dt="2024-02-27T02:01:38.377" v="329" actId="6549"/>
          <ac:spMkLst>
            <pc:docMk/>
            <pc:sldMk cId="1620376155" sldId="375"/>
            <ac:spMk id="6" creationId="{1CC001CD-899F-A2E9-3AE1-CCA17252F79D}"/>
          </ac:spMkLst>
        </pc:spChg>
        <pc:spChg chg="add mod">
          <ac:chgData name="Juan Carlos Llivisaca" userId="f147b550761b0635" providerId="LiveId" clId="{FB4BB52C-E42E-4FE1-975A-CDA087399910}" dt="2024-02-27T02:02:35.608" v="343" actId="20577"/>
          <ac:spMkLst>
            <pc:docMk/>
            <pc:sldMk cId="1620376155" sldId="375"/>
            <ac:spMk id="8" creationId="{BE1B6A72-BE5B-1634-8E88-DA767DD8E4EE}"/>
          </ac:spMkLst>
        </pc:spChg>
      </pc:sldChg>
      <pc:sldChg chg="modSp new mod">
        <pc:chgData name="Juan Carlos Llivisaca" userId="f147b550761b0635" providerId="LiveId" clId="{FB4BB52C-E42E-4FE1-975A-CDA087399910}" dt="2024-03-01T00:01:33.371" v="812" actId="20577"/>
        <pc:sldMkLst>
          <pc:docMk/>
          <pc:sldMk cId="343389206" sldId="376"/>
        </pc:sldMkLst>
        <pc:spChg chg="mod">
          <ac:chgData name="Juan Carlos Llivisaca" userId="f147b550761b0635" providerId="LiveId" clId="{FB4BB52C-E42E-4FE1-975A-CDA087399910}" dt="2024-02-27T02:30:18.524" v="568" actId="121"/>
          <ac:spMkLst>
            <pc:docMk/>
            <pc:sldMk cId="343389206" sldId="376"/>
            <ac:spMk id="2" creationId="{EB2D2B7E-A99B-F4A8-A05C-7BCC05662AF3}"/>
          </ac:spMkLst>
        </pc:spChg>
        <pc:spChg chg="mod">
          <ac:chgData name="Juan Carlos Llivisaca" userId="f147b550761b0635" providerId="LiveId" clId="{FB4BB52C-E42E-4FE1-975A-CDA087399910}" dt="2024-03-01T00:01:33.371" v="812" actId="20577"/>
          <ac:spMkLst>
            <pc:docMk/>
            <pc:sldMk cId="343389206" sldId="376"/>
            <ac:spMk id="3" creationId="{6B6AE032-370B-6D1B-464A-6E59553B3FA2}"/>
          </ac:spMkLst>
        </pc:spChg>
      </pc:sldChg>
      <pc:sldChg chg="addSp modSp new mod ord">
        <pc:chgData name="Juan Carlos Llivisaca" userId="f147b550761b0635" providerId="LiveId" clId="{FB4BB52C-E42E-4FE1-975A-CDA087399910}" dt="2024-02-27T03:09:42.515" v="646"/>
        <pc:sldMkLst>
          <pc:docMk/>
          <pc:sldMk cId="3951998328" sldId="377"/>
        </pc:sldMkLst>
        <pc:spChg chg="mod">
          <ac:chgData name="Juan Carlos Llivisaca" userId="f147b550761b0635" providerId="LiveId" clId="{FB4BB52C-E42E-4FE1-975A-CDA087399910}" dt="2024-02-27T02:08:28.020" v="482" actId="121"/>
          <ac:spMkLst>
            <pc:docMk/>
            <pc:sldMk cId="3951998328" sldId="377"/>
            <ac:spMk id="2" creationId="{9288F031-0DC3-A466-ACB4-3DCEC8709FC0}"/>
          </ac:spMkLst>
        </pc:spChg>
        <pc:spChg chg="mod">
          <ac:chgData name="Juan Carlos Llivisaca" userId="f147b550761b0635" providerId="LiveId" clId="{FB4BB52C-E42E-4FE1-975A-CDA087399910}" dt="2024-02-27T02:09:21.069" v="521" actId="113"/>
          <ac:spMkLst>
            <pc:docMk/>
            <pc:sldMk cId="3951998328" sldId="377"/>
            <ac:spMk id="3" creationId="{BE0B567F-E9B8-7CF1-5785-69A71785F39A}"/>
          </ac:spMkLst>
        </pc:spChg>
        <pc:picChg chg="add mod">
          <ac:chgData name="Juan Carlos Llivisaca" userId="f147b550761b0635" providerId="LiveId" clId="{FB4BB52C-E42E-4FE1-975A-CDA087399910}" dt="2024-02-27T02:12:01.432" v="524" actId="14100"/>
          <ac:picMkLst>
            <pc:docMk/>
            <pc:sldMk cId="3951998328" sldId="377"/>
            <ac:picMk id="5" creationId="{2ADD55EE-ADD7-C661-0783-E1B9B701B751}"/>
          </ac:picMkLst>
        </pc:picChg>
      </pc:sldChg>
      <pc:sldChg chg="modSp new mod">
        <pc:chgData name="Juan Carlos Llivisaca" userId="f147b550761b0635" providerId="LiveId" clId="{FB4BB52C-E42E-4FE1-975A-CDA087399910}" dt="2024-02-27T03:34:47.632" v="735" actId="20577"/>
        <pc:sldMkLst>
          <pc:docMk/>
          <pc:sldMk cId="365988233" sldId="378"/>
        </pc:sldMkLst>
        <pc:spChg chg="mod">
          <ac:chgData name="Juan Carlos Llivisaca" userId="f147b550761b0635" providerId="LiveId" clId="{FB4BB52C-E42E-4FE1-975A-CDA087399910}" dt="2024-02-27T03:33:52.682" v="725" actId="121"/>
          <ac:spMkLst>
            <pc:docMk/>
            <pc:sldMk cId="365988233" sldId="378"/>
            <ac:spMk id="2" creationId="{58F62894-8838-D550-40E7-D1601762C70B}"/>
          </ac:spMkLst>
        </pc:spChg>
        <pc:spChg chg="mod">
          <ac:chgData name="Juan Carlos Llivisaca" userId="f147b550761b0635" providerId="LiveId" clId="{FB4BB52C-E42E-4FE1-975A-CDA087399910}" dt="2024-02-27T03:34:47.632" v="735" actId="20577"/>
          <ac:spMkLst>
            <pc:docMk/>
            <pc:sldMk cId="365988233" sldId="378"/>
            <ac:spMk id="3" creationId="{1B718407-0FC4-5B67-8C95-AFD89E7BEDFD}"/>
          </ac:spMkLst>
        </pc:spChg>
      </pc:sldChg>
      <pc:sldChg chg="modSp new mod">
        <pc:chgData name="Juan Carlos Llivisaca" userId="f147b550761b0635" providerId="LiveId" clId="{FB4BB52C-E42E-4FE1-975A-CDA087399910}" dt="2024-02-27T03:36:44.706" v="754" actId="20577"/>
        <pc:sldMkLst>
          <pc:docMk/>
          <pc:sldMk cId="4128056294" sldId="379"/>
        </pc:sldMkLst>
        <pc:spChg chg="mod">
          <ac:chgData name="Juan Carlos Llivisaca" userId="f147b550761b0635" providerId="LiveId" clId="{FB4BB52C-E42E-4FE1-975A-CDA087399910}" dt="2024-02-27T03:36:04.894" v="738" actId="121"/>
          <ac:spMkLst>
            <pc:docMk/>
            <pc:sldMk cId="4128056294" sldId="379"/>
            <ac:spMk id="2" creationId="{0E937DF6-443A-3C0F-02A0-F64348AEAD97}"/>
          </ac:spMkLst>
        </pc:spChg>
        <pc:spChg chg="mod">
          <ac:chgData name="Juan Carlos Llivisaca" userId="f147b550761b0635" providerId="LiveId" clId="{FB4BB52C-E42E-4FE1-975A-CDA087399910}" dt="2024-02-27T03:36:44.706" v="754" actId="20577"/>
          <ac:spMkLst>
            <pc:docMk/>
            <pc:sldMk cId="4128056294" sldId="379"/>
            <ac:spMk id="3" creationId="{B90F86F4-78B1-17F3-BB0E-92586532FA3E}"/>
          </ac:spMkLst>
        </pc:spChg>
      </pc:sldChg>
      <pc:sldChg chg="addSp delSp modSp new mod ord">
        <pc:chgData name="Juan Carlos Llivisaca" userId="f147b550761b0635" providerId="LiveId" clId="{FB4BB52C-E42E-4FE1-975A-CDA087399910}" dt="2024-02-27T03:33:34.300" v="721"/>
        <pc:sldMkLst>
          <pc:docMk/>
          <pc:sldMk cId="2214928357" sldId="380"/>
        </pc:sldMkLst>
        <pc:spChg chg="mod">
          <ac:chgData name="Juan Carlos Llivisaca" userId="f147b550761b0635" providerId="LiveId" clId="{FB4BB52C-E42E-4FE1-975A-CDA087399910}" dt="2024-02-27T03:11:51.696" v="670" actId="20577"/>
          <ac:spMkLst>
            <pc:docMk/>
            <pc:sldMk cId="2214928357" sldId="380"/>
            <ac:spMk id="2" creationId="{F38E7680-72DB-65D7-E40D-01728C76D739}"/>
          </ac:spMkLst>
        </pc:spChg>
        <pc:spChg chg="add del mod">
          <ac:chgData name="Juan Carlos Llivisaca" userId="f147b550761b0635" providerId="LiveId" clId="{FB4BB52C-E42E-4FE1-975A-CDA087399910}" dt="2024-02-27T03:33:16.961" v="716" actId="1076"/>
          <ac:spMkLst>
            <pc:docMk/>
            <pc:sldMk cId="2214928357" sldId="380"/>
            <ac:spMk id="3" creationId="{14B05D89-C324-7AF4-9300-8FE8F585EA84}"/>
          </ac:spMkLst>
        </pc:spChg>
        <pc:spChg chg="add mod">
          <ac:chgData name="Juan Carlos Llivisaca" userId="f147b550761b0635" providerId="LiveId" clId="{FB4BB52C-E42E-4FE1-975A-CDA087399910}" dt="2024-02-27T03:12:12.031" v="676" actId="1076"/>
          <ac:spMkLst>
            <pc:docMk/>
            <pc:sldMk cId="2214928357" sldId="380"/>
            <ac:spMk id="6" creationId="{2DC83738-D34C-48F8-44E8-E82FC2ED9523}"/>
          </ac:spMkLst>
        </pc:spChg>
        <pc:spChg chg="add mod">
          <ac:chgData name="Juan Carlos Llivisaca" userId="f147b550761b0635" providerId="LiveId" clId="{FB4BB52C-E42E-4FE1-975A-CDA087399910}" dt="2024-02-27T03:12:46.245" v="686" actId="1076"/>
          <ac:spMkLst>
            <pc:docMk/>
            <pc:sldMk cId="2214928357" sldId="380"/>
            <ac:spMk id="13" creationId="{E5621B4C-E334-0D70-8255-2D3492A71D75}"/>
          </ac:spMkLst>
        </pc:spChg>
        <pc:spChg chg="add mod">
          <ac:chgData name="Juan Carlos Llivisaca" userId="f147b550761b0635" providerId="LiveId" clId="{FB4BB52C-E42E-4FE1-975A-CDA087399910}" dt="2024-02-27T03:33:25.230" v="719" actId="14100"/>
          <ac:spMkLst>
            <pc:docMk/>
            <pc:sldMk cId="2214928357" sldId="380"/>
            <ac:spMk id="20" creationId="{E37B076E-57B2-C92C-3DAB-1469972EE6E7}"/>
          </ac:spMkLst>
        </pc:spChg>
        <pc:spChg chg="add mod">
          <ac:chgData name="Juan Carlos Llivisaca" userId="f147b550761b0635" providerId="LiveId" clId="{FB4BB52C-E42E-4FE1-975A-CDA087399910}" dt="2024-02-27T03:20:33.996" v="701" actId="1076"/>
          <ac:spMkLst>
            <pc:docMk/>
            <pc:sldMk cId="2214928357" sldId="380"/>
            <ac:spMk id="23" creationId="{EE815F7F-40CB-67B7-B32A-99B60BA3F21D}"/>
          </ac:spMkLst>
        </pc:spChg>
        <pc:spChg chg="add mod">
          <ac:chgData name="Juan Carlos Llivisaca" userId="f147b550761b0635" providerId="LiveId" clId="{FB4BB52C-E42E-4FE1-975A-CDA087399910}" dt="2024-02-27T03:32:11.602" v="714" actId="20577"/>
          <ac:spMkLst>
            <pc:docMk/>
            <pc:sldMk cId="2214928357" sldId="380"/>
            <ac:spMk id="25" creationId="{57609B64-B41C-9D22-B93B-0E8EA944EF78}"/>
          </ac:spMkLst>
        </pc:spChg>
        <pc:picChg chg="add mod">
          <ac:chgData name="Juan Carlos Llivisaca" userId="f147b550761b0635" providerId="LiveId" clId="{FB4BB52C-E42E-4FE1-975A-CDA087399910}" dt="2024-02-27T03:12:00.579" v="674" actId="1076"/>
          <ac:picMkLst>
            <pc:docMk/>
            <pc:sldMk cId="2214928357" sldId="380"/>
            <ac:picMk id="5" creationId="{683D3AFA-E58D-FA4E-24EB-9BE78D05DEAC}"/>
          </ac:picMkLst>
        </pc:picChg>
        <pc:picChg chg="add mod">
          <ac:chgData name="Juan Carlos Llivisaca" userId="f147b550761b0635" providerId="LiveId" clId="{FB4BB52C-E42E-4FE1-975A-CDA087399910}" dt="2024-02-27T03:12:24.346" v="680" actId="1036"/>
          <ac:picMkLst>
            <pc:docMk/>
            <pc:sldMk cId="2214928357" sldId="380"/>
            <ac:picMk id="8" creationId="{D904A928-8B82-352E-D3BE-4CC5232B09B6}"/>
          </ac:picMkLst>
        </pc:picChg>
        <pc:picChg chg="add del mod ord">
          <ac:chgData name="Juan Carlos Llivisaca" userId="f147b550761b0635" providerId="LiveId" clId="{FB4BB52C-E42E-4FE1-975A-CDA087399910}" dt="2024-02-27T03:12:35.477" v="682" actId="22"/>
          <ac:picMkLst>
            <pc:docMk/>
            <pc:sldMk cId="2214928357" sldId="380"/>
            <ac:picMk id="10" creationId="{0FB5B91B-BC44-7923-C043-7E4736EFC8A7}"/>
          </ac:picMkLst>
        </pc:picChg>
        <pc:picChg chg="add mod">
          <ac:chgData name="Juan Carlos Llivisaca" userId="f147b550761b0635" providerId="LiveId" clId="{FB4BB52C-E42E-4FE1-975A-CDA087399910}" dt="2024-02-27T03:12:48.524" v="687" actId="1076"/>
          <ac:picMkLst>
            <pc:docMk/>
            <pc:sldMk cId="2214928357" sldId="380"/>
            <ac:picMk id="12" creationId="{831D8E91-49BB-F6B9-2ADA-AE9B2AED4A6E}"/>
          </ac:picMkLst>
        </pc:picChg>
        <pc:picChg chg="add mod">
          <ac:chgData name="Juan Carlos Llivisaca" userId="f147b550761b0635" providerId="LiveId" clId="{FB4BB52C-E42E-4FE1-975A-CDA087399910}" dt="2024-02-27T03:15:48.807" v="689" actId="1076"/>
          <ac:picMkLst>
            <pc:docMk/>
            <pc:sldMk cId="2214928357" sldId="380"/>
            <ac:picMk id="15" creationId="{72CD4923-4307-E7D1-69AA-6E60C3CE95F8}"/>
          </ac:picMkLst>
        </pc:picChg>
        <pc:picChg chg="add mod">
          <ac:chgData name="Juan Carlos Llivisaca" userId="f147b550761b0635" providerId="LiveId" clId="{FB4BB52C-E42E-4FE1-975A-CDA087399910}" dt="2024-02-27T03:15:57.751" v="691" actId="1076"/>
          <ac:picMkLst>
            <pc:docMk/>
            <pc:sldMk cId="2214928357" sldId="380"/>
            <ac:picMk id="17" creationId="{C2A1F5F6-61CA-FECF-9EE7-A8756E277181}"/>
          </ac:picMkLst>
        </pc:picChg>
        <pc:picChg chg="add mod">
          <ac:chgData name="Juan Carlos Llivisaca" userId="f147b550761b0635" providerId="LiveId" clId="{FB4BB52C-E42E-4FE1-975A-CDA087399910}" dt="2024-02-27T03:33:19.817" v="717" actId="1076"/>
          <ac:picMkLst>
            <pc:docMk/>
            <pc:sldMk cId="2214928357" sldId="380"/>
            <ac:picMk id="19" creationId="{D30B1BF6-35AE-AA4A-D5E4-F15472D1C5EA}"/>
          </ac:picMkLst>
        </pc:picChg>
        <pc:picChg chg="add mod">
          <ac:chgData name="Juan Carlos Llivisaca" userId="f147b550761b0635" providerId="LiveId" clId="{FB4BB52C-E42E-4FE1-975A-CDA087399910}" dt="2024-02-27T03:33:21.541" v="718" actId="1076"/>
          <ac:picMkLst>
            <pc:docMk/>
            <pc:sldMk cId="2214928357" sldId="380"/>
            <ac:picMk id="22" creationId="{DB489842-6184-C271-0D1D-C860FC37AE67}"/>
          </ac:picMkLst>
        </pc:picChg>
      </pc:sldChg>
      <pc:sldChg chg="addSp modSp new mod">
        <pc:chgData name="Juan Carlos Llivisaca" userId="f147b550761b0635" providerId="LiveId" clId="{FB4BB52C-E42E-4FE1-975A-CDA087399910}" dt="2024-02-27T04:07:38.057" v="780" actId="1076"/>
        <pc:sldMkLst>
          <pc:docMk/>
          <pc:sldMk cId="2409979303" sldId="381"/>
        </pc:sldMkLst>
        <pc:spChg chg="mod">
          <ac:chgData name="Juan Carlos Llivisaca" userId="f147b550761b0635" providerId="LiveId" clId="{FB4BB52C-E42E-4FE1-975A-CDA087399910}" dt="2024-02-27T04:07:08.384" v="767" actId="121"/>
          <ac:spMkLst>
            <pc:docMk/>
            <pc:sldMk cId="2409979303" sldId="381"/>
            <ac:spMk id="2" creationId="{A365F0AD-E17B-FD70-0080-BB537C1B009B}"/>
          </ac:spMkLst>
        </pc:spChg>
        <pc:spChg chg="mod">
          <ac:chgData name="Juan Carlos Llivisaca" userId="f147b550761b0635" providerId="LiveId" clId="{FB4BB52C-E42E-4FE1-975A-CDA087399910}" dt="2024-02-27T04:07:23.765" v="776" actId="20577"/>
          <ac:spMkLst>
            <pc:docMk/>
            <pc:sldMk cId="2409979303" sldId="381"/>
            <ac:spMk id="3" creationId="{F055BC47-7B99-F7F6-750F-BC95560B3FDF}"/>
          </ac:spMkLst>
        </pc:spChg>
        <pc:picChg chg="add mod">
          <ac:chgData name="Juan Carlos Llivisaca" userId="f147b550761b0635" providerId="LiveId" clId="{FB4BB52C-E42E-4FE1-975A-CDA087399910}" dt="2024-02-27T04:07:38.057" v="780" actId="1076"/>
          <ac:picMkLst>
            <pc:docMk/>
            <pc:sldMk cId="2409979303" sldId="381"/>
            <ac:picMk id="5" creationId="{B86D676A-0CE5-1E91-8EA4-99342B90D73A}"/>
          </ac:picMkLst>
        </pc:picChg>
      </pc:sldChg>
      <pc:sldChg chg="addSp modSp new mod">
        <pc:chgData name="Juan Carlos Llivisaca" userId="f147b550761b0635" providerId="LiveId" clId="{FB4BB52C-E42E-4FE1-975A-CDA087399910}" dt="2024-02-27T04:11:07.125" v="797" actId="20577"/>
        <pc:sldMkLst>
          <pc:docMk/>
          <pc:sldMk cId="3419198694" sldId="382"/>
        </pc:sldMkLst>
        <pc:spChg chg="mod">
          <ac:chgData name="Juan Carlos Llivisaca" userId="f147b550761b0635" providerId="LiveId" clId="{FB4BB52C-E42E-4FE1-975A-CDA087399910}" dt="2024-02-27T04:09:43.537" v="783" actId="121"/>
          <ac:spMkLst>
            <pc:docMk/>
            <pc:sldMk cId="3419198694" sldId="382"/>
            <ac:spMk id="2" creationId="{2ECBAEAB-438E-28E7-A605-F234CAAC5BE1}"/>
          </ac:spMkLst>
        </pc:spChg>
        <pc:spChg chg="mod">
          <ac:chgData name="Juan Carlos Llivisaca" userId="f147b550761b0635" providerId="LiveId" clId="{FB4BB52C-E42E-4FE1-975A-CDA087399910}" dt="2024-02-27T04:11:07.125" v="797" actId="20577"/>
          <ac:spMkLst>
            <pc:docMk/>
            <pc:sldMk cId="3419198694" sldId="382"/>
            <ac:spMk id="3" creationId="{8099EA23-6450-BD7F-508E-55133DB2A600}"/>
          </ac:spMkLst>
        </pc:spChg>
        <pc:picChg chg="add mod">
          <ac:chgData name="Juan Carlos Llivisaca" userId="f147b550761b0635" providerId="LiveId" clId="{FB4BB52C-E42E-4FE1-975A-CDA087399910}" dt="2024-02-27T04:09:46.687" v="784" actId="1076"/>
          <ac:picMkLst>
            <pc:docMk/>
            <pc:sldMk cId="3419198694" sldId="382"/>
            <ac:picMk id="5" creationId="{09C4B102-1E65-4ED3-99E1-BF50C9517D04}"/>
          </ac:picMkLst>
        </pc:picChg>
        <pc:picChg chg="add mod">
          <ac:chgData name="Juan Carlos Llivisaca" userId="f147b550761b0635" providerId="LiveId" clId="{FB4BB52C-E42E-4FE1-975A-CDA087399910}" dt="2024-02-27T04:10:04.737" v="786" actId="1076"/>
          <ac:picMkLst>
            <pc:docMk/>
            <pc:sldMk cId="3419198694" sldId="382"/>
            <ac:picMk id="7" creationId="{42069C9B-6A66-9196-3B1F-108B6E124D98}"/>
          </ac:picMkLst>
        </pc:picChg>
      </pc:sldChg>
      <pc:sldChg chg="addSp modSp new mod">
        <pc:chgData name="Juan Carlos Llivisaca" userId="f147b550761b0635" providerId="LiveId" clId="{FB4BB52C-E42E-4FE1-975A-CDA087399910}" dt="2024-02-27T04:46:24.285" v="808" actId="14100"/>
        <pc:sldMkLst>
          <pc:docMk/>
          <pc:sldMk cId="4269635947" sldId="383"/>
        </pc:sldMkLst>
        <pc:spChg chg="mod">
          <ac:chgData name="Juan Carlos Llivisaca" userId="f147b550761b0635" providerId="LiveId" clId="{FB4BB52C-E42E-4FE1-975A-CDA087399910}" dt="2024-02-27T04:42:20.292" v="802" actId="121"/>
          <ac:spMkLst>
            <pc:docMk/>
            <pc:sldMk cId="4269635947" sldId="383"/>
            <ac:spMk id="2" creationId="{97A8211D-6A40-393D-B00D-384E08C383CB}"/>
          </ac:spMkLst>
        </pc:spChg>
        <pc:picChg chg="add mod">
          <ac:chgData name="Juan Carlos Llivisaca" userId="f147b550761b0635" providerId="LiveId" clId="{FB4BB52C-E42E-4FE1-975A-CDA087399910}" dt="2024-02-27T04:46:20.424" v="806" actId="14100"/>
          <ac:picMkLst>
            <pc:docMk/>
            <pc:sldMk cId="4269635947" sldId="383"/>
            <ac:picMk id="5" creationId="{1664CCCC-DA16-3B39-E0A8-180B0E291217}"/>
          </ac:picMkLst>
        </pc:picChg>
        <pc:picChg chg="add mod">
          <ac:chgData name="Juan Carlos Llivisaca" userId="f147b550761b0635" providerId="LiveId" clId="{FB4BB52C-E42E-4FE1-975A-CDA087399910}" dt="2024-02-27T04:46:24.285" v="808" actId="14100"/>
          <ac:picMkLst>
            <pc:docMk/>
            <pc:sldMk cId="4269635947" sldId="383"/>
            <ac:picMk id="7" creationId="{83F5E2D3-D486-217E-1763-8DADD47E56FF}"/>
          </ac:picMkLst>
        </pc:picChg>
      </pc:sldChg>
      <pc:sldChg chg="new del">
        <pc:chgData name="Juan Carlos Llivisaca" userId="f147b550761b0635" providerId="LiveId" clId="{FB4BB52C-E42E-4FE1-975A-CDA087399910}" dt="2024-02-27T04:47:03.329" v="809" actId="47"/>
        <pc:sldMkLst>
          <pc:docMk/>
          <pc:sldMk cId="4149498896" sldId="384"/>
        </pc:sldMkLst>
      </pc:sldChg>
    </pc:docChg>
  </pc:docChgLst>
  <pc:docChgLst>
    <pc:chgData name="Juan Carlos Llivisaca" userId="f147b550761b0635" providerId="LiveId" clId="{68C059B2-32D1-4C55-BA48-16DA9736ADA4}"/>
    <pc:docChg chg="addSld delSld modSld">
      <pc:chgData name="Juan Carlos Llivisaca" userId="f147b550761b0635" providerId="LiveId" clId="{68C059B2-32D1-4C55-BA48-16DA9736ADA4}" dt="2024-03-05T23:32:57.780" v="387" actId="47"/>
      <pc:docMkLst>
        <pc:docMk/>
      </pc:docMkLst>
      <pc:sldChg chg="modSp">
        <pc:chgData name="Juan Carlos Llivisaca" userId="f147b550761b0635" providerId="LiveId" clId="{68C059B2-32D1-4C55-BA48-16DA9736ADA4}" dt="2024-03-05T23:21:31.221" v="5" actId="20577"/>
        <pc:sldMkLst>
          <pc:docMk/>
          <pc:sldMk cId="0" sldId="277"/>
        </pc:sldMkLst>
        <pc:spChg chg="mod">
          <ac:chgData name="Juan Carlos Llivisaca" userId="f147b550761b0635" providerId="LiveId" clId="{68C059B2-32D1-4C55-BA48-16DA9736ADA4}" dt="2024-03-05T23:21:31.221" v="5" actId="20577"/>
          <ac:spMkLst>
            <pc:docMk/>
            <pc:sldMk cId="0" sldId="277"/>
            <ac:spMk id="10" creationId="{C4637417-DDED-A64C-AEFE-16C40FC314F1}"/>
          </ac:spMkLst>
        </pc:spChg>
      </pc:sldChg>
      <pc:sldChg chg="del">
        <pc:chgData name="Juan Carlos Llivisaca" userId="f147b550761b0635" providerId="LiveId" clId="{68C059B2-32D1-4C55-BA48-16DA9736ADA4}" dt="2024-03-05T23:32:56.015" v="379" actId="47"/>
        <pc:sldMkLst>
          <pc:docMk/>
          <pc:sldMk cId="3470808356" sldId="370"/>
        </pc:sldMkLst>
      </pc:sldChg>
      <pc:sldChg chg="del">
        <pc:chgData name="Juan Carlos Llivisaca" userId="f147b550761b0635" providerId="LiveId" clId="{68C059B2-32D1-4C55-BA48-16DA9736ADA4}" dt="2024-03-05T23:32:55.843" v="378" actId="47"/>
        <pc:sldMkLst>
          <pc:docMk/>
          <pc:sldMk cId="1620376155" sldId="375"/>
        </pc:sldMkLst>
      </pc:sldChg>
      <pc:sldChg chg="del">
        <pc:chgData name="Juan Carlos Llivisaca" userId="f147b550761b0635" providerId="LiveId" clId="{68C059B2-32D1-4C55-BA48-16DA9736ADA4}" dt="2024-03-05T23:32:56.315" v="381" actId="47"/>
        <pc:sldMkLst>
          <pc:docMk/>
          <pc:sldMk cId="343389206" sldId="376"/>
        </pc:sldMkLst>
      </pc:sldChg>
      <pc:sldChg chg="del">
        <pc:chgData name="Juan Carlos Llivisaca" userId="f147b550761b0635" providerId="LiveId" clId="{68C059B2-32D1-4C55-BA48-16DA9736ADA4}" dt="2024-03-05T23:32:56.159" v="380" actId="47"/>
        <pc:sldMkLst>
          <pc:docMk/>
          <pc:sldMk cId="3951998328" sldId="377"/>
        </pc:sldMkLst>
      </pc:sldChg>
      <pc:sldChg chg="del">
        <pc:chgData name="Juan Carlos Llivisaca" userId="f147b550761b0635" providerId="LiveId" clId="{68C059B2-32D1-4C55-BA48-16DA9736ADA4}" dt="2024-03-05T23:32:56.647" v="383" actId="47"/>
        <pc:sldMkLst>
          <pc:docMk/>
          <pc:sldMk cId="365988233" sldId="378"/>
        </pc:sldMkLst>
      </pc:sldChg>
      <pc:sldChg chg="del">
        <pc:chgData name="Juan Carlos Llivisaca" userId="f147b550761b0635" providerId="LiveId" clId="{68C059B2-32D1-4C55-BA48-16DA9736ADA4}" dt="2024-03-05T23:32:56.963" v="384" actId="47"/>
        <pc:sldMkLst>
          <pc:docMk/>
          <pc:sldMk cId="4128056294" sldId="379"/>
        </pc:sldMkLst>
      </pc:sldChg>
      <pc:sldChg chg="del">
        <pc:chgData name="Juan Carlos Llivisaca" userId="f147b550761b0635" providerId="LiveId" clId="{68C059B2-32D1-4C55-BA48-16DA9736ADA4}" dt="2024-03-05T23:32:56.473" v="382" actId="47"/>
        <pc:sldMkLst>
          <pc:docMk/>
          <pc:sldMk cId="2214928357" sldId="380"/>
        </pc:sldMkLst>
      </pc:sldChg>
      <pc:sldChg chg="del">
        <pc:chgData name="Juan Carlos Llivisaca" userId="f147b550761b0635" providerId="LiveId" clId="{68C059B2-32D1-4C55-BA48-16DA9736ADA4}" dt="2024-03-05T23:32:57.030" v="385" actId="47"/>
        <pc:sldMkLst>
          <pc:docMk/>
          <pc:sldMk cId="2409979303" sldId="381"/>
        </pc:sldMkLst>
      </pc:sldChg>
      <pc:sldChg chg="del">
        <pc:chgData name="Juan Carlos Llivisaca" userId="f147b550761b0635" providerId="LiveId" clId="{68C059B2-32D1-4C55-BA48-16DA9736ADA4}" dt="2024-03-05T23:32:57.214" v="386" actId="47"/>
        <pc:sldMkLst>
          <pc:docMk/>
          <pc:sldMk cId="3419198694" sldId="382"/>
        </pc:sldMkLst>
      </pc:sldChg>
      <pc:sldChg chg="del">
        <pc:chgData name="Juan Carlos Llivisaca" userId="f147b550761b0635" providerId="LiveId" clId="{68C059B2-32D1-4C55-BA48-16DA9736ADA4}" dt="2024-03-05T23:32:57.780" v="387" actId="47"/>
        <pc:sldMkLst>
          <pc:docMk/>
          <pc:sldMk cId="4269635947" sldId="383"/>
        </pc:sldMkLst>
      </pc:sldChg>
      <pc:sldChg chg="addSp modSp new mod">
        <pc:chgData name="Juan Carlos Llivisaca" userId="f147b550761b0635" providerId="LiveId" clId="{68C059B2-32D1-4C55-BA48-16DA9736ADA4}" dt="2024-03-05T23:22:42.466" v="67" actId="20577"/>
        <pc:sldMkLst>
          <pc:docMk/>
          <pc:sldMk cId="571840875" sldId="384"/>
        </pc:sldMkLst>
        <pc:spChg chg="mod">
          <ac:chgData name="Juan Carlos Llivisaca" userId="f147b550761b0635" providerId="LiveId" clId="{68C059B2-32D1-4C55-BA48-16DA9736ADA4}" dt="2024-03-05T23:22:01.536" v="29" actId="20577"/>
          <ac:spMkLst>
            <pc:docMk/>
            <pc:sldMk cId="571840875" sldId="384"/>
            <ac:spMk id="2" creationId="{8587368C-44F8-B40C-4708-7D3466FD4F9E}"/>
          </ac:spMkLst>
        </pc:spChg>
        <pc:spChg chg="mod">
          <ac:chgData name="Juan Carlos Llivisaca" userId="f147b550761b0635" providerId="LiveId" clId="{68C059B2-32D1-4C55-BA48-16DA9736ADA4}" dt="2024-03-05T23:22:42.466" v="67" actId="20577"/>
          <ac:spMkLst>
            <pc:docMk/>
            <pc:sldMk cId="571840875" sldId="384"/>
            <ac:spMk id="3" creationId="{1B8F037F-B0D2-A0D4-E008-D68E56FE408E}"/>
          </ac:spMkLst>
        </pc:spChg>
        <pc:picChg chg="add mod">
          <ac:chgData name="Juan Carlos Llivisaca" userId="f147b550761b0635" providerId="LiveId" clId="{68C059B2-32D1-4C55-BA48-16DA9736ADA4}" dt="2024-03-05T23:22:26.018" v="53" actId="1076"/>
          <ac:picMkLst>
            <pc:docMk/>
            <pc:sldMk cId="571840875" sldId="384"/>
            <ac:picMk id="5" creationId="{A049B33D-DD12-0A90-8275-519D33E39998}"/>
          </ac:picMkLst>
        </pc:picChg>
      </pc:sldChg>
      <pc:sldChg chg="addSp modSp new mod">
        <pc:chgData name="Juan Carlos Llivisaca" userId="f147b550761b0635" providerId="LiveId" clId="{68C059B2-32D1-4C55-BA48-16DA9736ADA4}" dt="2024-03-05T23:24:16.389" v="156" actId="1076"/>
        <pc:sldMkLst>
          <pc:docMk/>
          <pc:sldMk cId="3515306584" sldId="385"/>
        </pc:sldMkLst>
        <pc:spChg chg="mod">
          <ac:chgData name="Juan Carlos Llivisaca" userId="f147b550761b0635" providerId="LiveId" clId="{68C059B2-32D1-4C55-BA48-16DA9736ADA4}" dt="2024-03-05T23:23:13.706" v="86" actId="20577"/>
          <ac:spMkLst>
            <pc:docMk/>
            <pc:sldMk cId="3515306584" sldId="385"/>
            <ac:spMk id="2" creationId="{6A27EF4F-E343-1396-01D8-2DE0A869EF49}"/>
          </ac:spMkLst>
        </pc:spChg>
        <pc:spChg chg="mod">
          <ac:chgData name="Juan Carlos Llivisaca" userId="f147b550761b0635" providerId="LiveId" clId="{68C059B2-32D1-4C55-BA48-16DA9736ADA4}" dt="2024-03-05T23:23:40.756" v="150" actId="6549"/>
          <ac:spMkLst>
            <pc:docMk/>
            <pc:sldMk cId="3515306584" sldId="385"/>
            <ac:spMk id="3" creationId="{1EE522AF-F97C-FBBE-E7F0-D684281C45BD}"/>
          </ac:spMkLst>
        </pc:spChg>
        <pc:picChg chg="add mod">
          <ac:chgData name="Juan Carlos Llivisaca" userId="f147b550761b0635" providerId="LiveId" clId="{68C059B2-32D1-4C55-BA48-16DA9736ADA4}" dt="2024-03-05T23:24:13.359" v="155" actId="1076"/>
          <ac:picMkLst>
            <pc:docMk/>
            <pc:sldMk cId="3515306584" sldId="385"/>
            <ac:picMk id="5" creationId="{ADBFB836-87E3-F183-E0E8-853D99CB307F}"/>
          </ac:picMkLst>
        </pc:picChg>
        <pc:picChg chg="add mod">
          <ac:chgData name="Juan Carlos Llivisaca" userId="f147b550761b0635" providerId="LiveId" clId="{68C059B2-32D1-4C55-BA48-16DA9736ADA4}" dt="2024-03-05T23:24:16.389" v="156" actId="1076"/>
          <ac:picMkLst>
            <pc:docMk/>
            <pc:sldMk cId="3515306584" sldId="385"/>
            <ac:picMk id="7" creationId="{66FC04C2-4D70-2A0D-0FC8-86EE862E1D7B}"/>
          </ac:picMkLst>
        </pc:picChg>
      </pc:sldChg>
      <pc:sldChg chg="addSp modSp new mod">
        <pc:chgData name="Juan Carlos Llivisaca" userId="f147b550761b0635" providerId="LiveId" clId="{68C059B2-32D1-4C55-BA48-16DA9736ADA4}" dt="2024-03-05T23:28:40.568" v="287" actId="1076"/>
        <pc:sldMkLst>
          <pc:docMk/>
          <pc:sldMk cId="3326843489" sldId="386"/>
        </pc:sldMkLst>
        <pc:spChg chg="mod">
          <ac:chgData name="Juan Carlos Llivisaca" userId="f147b550761b0635" providerId="LiveId" clId="{68C059B2-32D1-4C55-BA48-16DA9736ADA4}" dt="2024-03-05T23:26:21.445" v="173" actId="20577"/>
          <ac:spMkLst>
            <pc:docMk/>
            <pc:sldMk cId="3326843489" sldId="386"/>
            <ac:spMk id="2" creationId="{E80BBF52-12D8-6A21-1A15-3CE2F3D35426}"/>
          </ac:spMkLst>
        </pc:spChg>
        <pc:spChg chg="mod">
          <ac:chgData name="Juan Carlos Llivisaca" userId="f147b550761b0635" providerId="LiveId" clId="{68C059B2-32D1-4C55-BA48-16DA9736ADA4}" dt="2024-03-05T23:28:19.294" v="282" actId="20577"/>
          <ac:spMkLst>
            <pc:docMk/>
            <pc:sldMk cId="3326843489" sldId="386"/>
            <ac:spMk id="3" creationId="{20C6927D-32A4-C42C-0CA6-1A0EA4811FE7}"/>
          </ac:spMkLst>
        </pc:spChg>
        <pc:picChg chg="add mod">
          <ac:chgData name="Juan Carlos Llivisaca" userId="f147b550761b0635" providerId="LiveId" clId="{68C059B2-32D1-4C55-BA48-16DA9736ADA4}" dt="2024-03-05T23:26:35.992" v="181" actId="1076"/>
          <ac:picMkLst>
            <pc:docMk/>
            <pc:sldMk cId="3326843489" sldId="386"/>
            <ac:picMk id="5" creationId="{8CB39387-CB55-2B2C-F50B-5506596F9EC1}"/>
          </ac:picMkLst>
        </pc:picChg>
        <pc:picChg chg="add mod">
          <ac:chgData name="Juan Carlos Llivisaca" userId="f147b550761b0635" providerId="LiveId" clId="{68C059B2-32D1-4C55-BA48-16DA9736ADA4}" dt="2024-03-05T23:28:40.568" v="287" actId="1076"/>
          <ac:picMkLst>
            <pc:docMk/>
            <pc:sldMk cId="3326843489" sldId="386"/>
            <ac:picMk id="7" creationId="{BDADC481-4C7A-8322-F07D-D1349DD013A5}"/>
          </ac:picMkLst>
        </pc:picChg>
      </pc:sldChg>
      <pc:sldChg chg="addSp modSp new mod">
        <pc:chgData name="Juan Carlos Llivisaca" userId="f147b550761b0635" providerId="LiveId" clId="{68C059B2-32D1-4C55-BA48-16DA9736ADA4}" dt="2024-03-05T23:30:41.460" v="352" actId="1076"/>
        <pc:sldMkLst>
          <pc:docMk/>
          <pc:sldMk cId="4007800646" sldId="387"/>
        </pc:sldMkLst>
        <pc:spChg chg="mod">
          <ac:chgData name="Juan Carlos Llivisaca" userId="f147b550761b0635" providerId="LiveId" clId="{68C059B2-32D1-4C55-BA48-16DA9736ADA4}" dt="2024-03-05T23:29:46.658" v="318" actId="20577"/>
          <ac:spMkLst>
            <pc:docMk/>
            <pc:sldMk cId="4007800646" sldId="387"/>
            <ac:spMk id="2" creationId="{C4EA032E-FA19-30D1-224C-DEF54A7E83D0}"/>
          </ac:spMkLst>
        </pc:spChg>
        <pc:spChg chg="mod">
          <ac:chgData name="Juan Carlos Llivisaca" userId="f147b550761b0635" providerId="LiveId" clId="{68C059B2-32D1-4C55-BA48-16DA9736ADA4}" dt="2024-03-05T23:30:11.174" v="347" actId="6549"/>
          <ac:spMkLst>
            <pc:docMk/>
            <pc:sldMk cId="4007800646" sldId="387"/>
            <ac:spMk id="3" creationId="{DBB00110-07B6-28AF-49F1-C6C999E244A1}"/>
          </ac:spMkLst>
        </pc:spChg>
        <pc:picChg chg="add mod">
          <ac:chgData name="Juan Carlos Llivisaca" userId="f147b550761b0635" providerId="LiveId" clId="{68C059B2-32D1-4C55-BA48-16DA9736ADA4}" dt="2024-03-05T23:30:23.512" v="350" actId="1076"/>
          <ac:picMkLst>
            <pc:docMk/>
            <pc:sldMk cId="4007800646" sldId="387"/>
            <ac:picMk id="5" creationId="{86005B23-528E-D41C-4C27-43A1C84CEE3D}"/>
          </ac:picMkLst>
        </pc:picChg>
        <pc:picChg chg="add mod">
          <ac:chgData name="Juan Carlos Llivisaca" userId="f147b550761b0635" providerId="LiveId" clId="{68C059B2-32D1-4C55-BA48-16DA9736ADA4}" dt="2024-03-05T23:30:41.460" v="352" actId="1076"/>
          <ac:picMkLst>
            <pc:docMk/>
            <pc:sldMk cId="4007800646" sldId="387"/>
            <ac:picMk id="7" creationId="{70EA5400-91AE-1E49-7B81-2A6936C9528A}"/>
          </ac:picMkLst>
        </pc:picChg>
      </pc:sldChg>
      <pc:sldChg chg="modSp new del mod">
        <pc:chgData name="Juan Carlos Llivisaca" userId="f147b550761b0635" providerId="LiveId" clId="{68C059B2-32D1-4C55-BA48-16DA9736ADA4}" dt="2024-03-05T23:32:54.769" v="373" actId="47"/>
        <pc:sldMkLst>
          <pc:docMk/>
          <pc:sldMk cId="449614646" sldId="388"/>
        </pc:sldMkLst>
        <pc:spChg chg="mod">
          <ac:chgData name="Juan Carlos Llivisaca" userId="f147b550761b0635" providerId="LiveId" clId="{68C059B2-32D1-4C55-BA48-16DA9736ADA4}" dt="2024-03-05T23:31:18.422" v="372" actId="20577"/>
          <ac:spMkLst>
            <pc:docMk/>
            <pc:sldMk cId="449614646" sldId="388"/>
            <ac:spMk id="2" creationId="{03A3448C-36FF-1658-892F-8C96FB1CD576}"/>
          </ac:spMkLst>
        </pc:spChg>
      </pc:sldChg>
      <pc:sldChg chg="new del">
        <pc:chgData name="Juan Carlos Llivisaca" userId="f147b550761b0635" providerId="LiveId" clId="{68C059B2-32D1-4C55-BA48-16DA9736ADA4}" dt="2024-03-05T23:32:55.099" v="374" actId="47"/>
        <pc:sldMkLst>
          <pc:docMk/>
          <pc:sldMk cId="917714258" sldId="389"/>
        </pc:sldMkLst>
      </pc:sldChg>
      <pc:sldChg chg="new del">
        <pc:chgData name="Juan Carlos Llivisaca" userId="f147b550761b0635" providerId="LiveId" clId="{68C059B2-32D1-4C55-BA48-16DA9736ADA4}" dt="2024-03-05T23:32:55.320" v="375" actId="47"/>
        <pc:sldMkLst>
          <pc:docMk/>
          <pc:sldMk cId="2241936436" sldId="390"/>
        </pc:sldMkLst>
      </pc:sldChg>
      <pc:sldChg chg="new del">
        <pc:chgData name="Juan Carlos Llivisaca" userId="f147b550761b0635" providerId="LiveId" clId="{68C059B2-32D1-4C55-BA48-16DA9736ADA4}" dt="2024-03-05T23:32:55.496" v="376" actId="47"/>
        <pc:sldMkLst>
          <pc:docMk/>
          <pc:sldMk cId="4263840955" sldId="391"/>
        </pc:sldMkLst>
      </pc:sldChg>
      <pc:sldChg chg="new del">
        <pc:chgData name="Juan Carlos Llivisaca" userId="f147b550761b0635" providerId="LiveId" clId="{68C059B2-32D1-4C55-BA48-16DA9736ADA4}" dt="2024-03-05T23:32:55.706" v="377" actId="47"/>
        <pc:sldMkLst>
          <pc:docMk/>
          <pc:sldMk cId="2700983816" sldId="3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660EC91-6916-334C-B7DB-63AB42AFA0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s-ES"/>
          </a:p>
        </p:txBody>
      </p:sp>
      <p:sp>
        <p:nvSpPr>
          <p:cNvPr id="3" name="Marcador de fecha 2">
            <a:extLst>
              <a:ext uri="{FF2B5EF4-FFF2-40B4-BE49-F238E27FC236}">
                <a16:creationId xmlns:a16="http://schemas.microsoft.com/office/drawing/2014/main" id="{ED5783E4-2570-284E-90A8-1A11E5B6FF9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7C26BAE8-9EF8-AD47-8451-88C582013411}" type="datetimeFigureOut">
              <a:rPr lang="es-ES"/>
              <a:pPr>
                <a:defRPr/>
              </a:pPr>
              <a:t>05/03/2024</a:t>
            </a:fld>
            <a:endParaRPr lang="es-ES"/>
          </a:p>
        </p:txBody>
      </p:sp>
      <p:sp>
        <p:nvSpPr>
          <p:cNvPr id="4" name="Marcador de imagen de diapositiva 3">
            <a:extLst>
              <a:ext uri="{FF2B5EF4-FFF2-40B4-BE49-F238E27FC236}">
                <a16:creationId xmlns:a16="http://schemas.microsoft.com/office/drawing/2014/main" id="{1BB9E5B2-364F-6341-ABEF-B2B562CF64B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Marcador de notas 4">
            <a:extLst>
              <a:ext uri="{FF2B5EF4-FFF2-40B4-BE49-F238E27FC236}">
                <a16:creationId xmlns:a16="http://schemas.microsoft.com/office/drawing/2014/main" id="{7E398719-977A-704A-AC70-FA7F49F17D7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40738558-3754-594E-8233-3D24E9FB586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s-ES"/>
          </a:p>
        </p:txBody>
      </p:sp>
      <p:sp>
        <p:nvSpPr>
          <p:cNvPr id="7" name="Marcador de número de diapositiva 6">
            <a:extLst>
              <a:ext uri="{FF2B5EF4-FFF2-40B4-BE49-F238E27FC236}">
                <a16:creationId xmlns:a16="http://schemas.microsoft.com/office/drawing/2014/main" id="{A40D53D5-EB79-0D42-ADEF-D272AA61CC9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97AA2D15-A558-4744-825A-EBD9C9CADC60}" type="slidenum">
              <a:rPr lang="es-ES"/>
              <a:pPr>
                <a:defRPr/>
              </a:pPr>
              <a:t>‹#›</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a:extLst>
              <a:ext uri="{FF2B5EF4-FFF2-40B4-BE49-F238E27FC236}">
                <a16:creationId xmlns:a16="http://schemas.microsoft.com/office/drawing/2014/main" id="{4C4154C7-07D9-6A45-B466-9F8971316338}"/>
              </a:ext>
            </a:extLst>
          </p:cNvPr>
          <p:cNvSpPr>
            <a:spLocks noGrp="1"/>
          </p:cNvSpPr>
          <p:nvPr>
            <p:ph type="dt" sz="half" idx="10"/>
          </p:nvPr>
        </p:nvSpPr>
        <p:spPr/>
        <p:txBody>
          <a:bodyPr/>
          <a:lstStyle>
            <a:lvl1pPr>
              <a:defRPr/>
            </a:lvl1pPr>
          </a:lstStyle>
          <a:p>
            <a:pPr>
              <a:defRPr/>
            </a:pPr>
            <a:fld id="{C929C3FD-5A44-D349-A563-D2B9AF39A039}" type="datetimeFigureOut">
              <a:rPr lang="es-ES_tradnl" altLang="es-ES"/>
              <a:pPr>
                <a:defRPr/>
              </a:pPr>
              <a:t>05/03/2024</a:t>
            </a:fld>
            <a:endParaRPr lang="es-ES_tradnl" altLang="es-ES"/>
          </a:p>
        </p:txBody>
      </p:sp>
      <p:sp>
        <p:nvSpPr>
          <p:cNvPr id="5" name="Marcador de pie de página 4">
            <a:extLst>
              <a:ext uri="{FF2B5EF4-FFF2-40B4-BE49-F238E27FC236}">
                <a16:creationId xmlns:a16="http://schemas.microsoft.com/office/drawing/2014/main" id="{4D656733-D02E-3943-8D34-2CD5156793C0}"/>
              </a:ext>
            </a:extLst>
          </p:cNvPr>
          <p:cNvSpPr>
            <a:spLocks noGrp="1"/>
          </p:cNvSpPr>
          <p:nvPr>
            <p:ph type="ftr" sz="quarter" idx="11"/>
          </p:nvPr>
        </p:nvSpPr>
        <p:spPr/>
        <p:txBody>
          <a:bodyPr/>
          <a:lstStyle>
            <a:lvl1pPr>
              <a:defRPr/>
            </a:lvl1pPr>
          </a:lstStyle>
          <a:p>
            <a:pPr>
              <a:defRPr/>
            </a:pPr>
            <a:endParaRPr lang="es-ES_tradnl"/>
          </a:p>
        </p:txBody>
      </p:sp>
      <p:sp>
        <p:nvSpPr>
          <p:cNvPr id="6" name="Marcador de número de diapositiva 5">
            <a:extLst>
              <a:ext uri="{FF2B5EF4-FFF2-40B4-BE49-F238E27FC236}">
                <a16:creationId xmlns:a16="http://schemas.microsoft.com/office/drawing/2014/main" id="{2FC6B1F2-1FC8-264A-8C56-E36D1C819068}"/>
              </a:ext>
            </a:extLst>
          </p:cNvPr>
          <p:cNvSpPr>
            <a:spLocks noGrp="1"/>
          </p:cNvSpPr>
          <p:nvPr>
            <p:ph type="sldNum" sz="quarter" idx="12"/>
          </p:nvPr>
        </p:nvSpPr>
        <p:spPr/>
        <p:txBody>
          <a:bodyPr/>
          <a:lstStyle>
            <a:lvl1pPr>
              <a:defRPr/>
            </a:lvl1pPr>
          </a:lstStyle>
          <a:p>
            <a:pPr>
              <a:defRPr/>
            </a:pPr>
            <a:fld id="{71B74C2C-9860-0A42-B33A-8C64D94E0220}" type="slidenum">
              <a:rPr lang="es-ES_tradnl" altLang="es-ES"/>
              <a:pPr>
                <a:defRPr/>
              </a:pPr>
              <a:t>‹#›</a:t>
            </a:fld>
            <a:endParaRPr lang="es-ES_tradnl" altLang="es-ES"/>
          </a:p>
        </p:txBody>
      </p:sp>
    </p:spTree>
    <p:extLst>
      <p:ext uri="{BB962C8B-B14F-4D97-AF65-F5344CB8AC3E}">
        <p14:creationId xmlns:p14="http://schemas.microsoft.com/office/powerpoint/2010/main" val="381046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DD38AD3D-D2B0-A442-B3B1-12A34309365A}"/>
              </a:ext>
            </a:extLst>
          </p:cNvPr>
          <p:cNvSpPr>
            <a:spLocks noGrp="1"/>
          </p:cNvSpPr>
          <p:nvPr>
            <p:ph type="dt" sz="half" idx="10"/>
          </p:nvPr>
        </p:nvSpPr>
        <p:spPr/>
        <p:txBody>
          <a:bodyPr/>
          <a:lstStyle>
            <a:lvl1pPr>
              <a:defRPr/>
            </a:lvl1pPr>
          </a:lstStyle>
          <a:p>
            <a:pPr>
              <a:defRPr/>
            </a:pPr>
            <a:fld id="{46C33A5C-BBB9-0C42-94D0-C1EB8BB9195C}" type="datetimeFigureOut">
              <a:rPr lang="es-ES_tradnl" altLang="es-ES"/>
              <a:pPr>
                <a:defRPr/>
              </a:pPr>
              <a:t>05/03/2024</a:t>
            </a:fld>
            <a:endParaRPr lang="es-ES_tradnl" altLang="es-ES"/>
          </a:p>
        </p:txBody>
      </p:sp>
      <p:sp>
        <p:nvSpPr>
          <p:cNvPr id="5" name="Marcador de pie de página 4">
            <a:extLst>
              <a:ext uri="{FF2B5EF4-FFF2-40B4-BE49-F238E27FC236}">
                <a16:creationId xmlns:a16="http://schemas.microsoft.com/office/drawing/2014/main" id="{4154F3A2-8144-754E-BA57-7456BF464269}"/>
              </a:ext>
            </a:extLst>
          </p:cNvPr>
          <p:cNvSpPr>
            <a:spLocks noGrp="1"/>
          </p:cNvSpPr>
          <p:nvPr>
            <p:ph type="ftr" sz="quarter" idx="11"/>
          </p:nvPr>
        </p:nvSpPr>
        <p:spPr/>
        <p:txBody>
          <a:bodyPr/>
          <a:lstStyle>
            <a:lvl1pPr>
              <a:defRPr/>
            </a:lvl1pPr>
          </a:lstStyle>
          <a:p>
            <a:pPr>
              <a:defRPr/>
            </a:pPr>
            <a:endParaRPr lang="es-ES_tradnl"/>
          </a:p>
        </p:txBody>
      </p:sp>
      <p:sp>
        <p:nvSpPr>
          <p:cNvPr id="6" name="Marcador de número de diapositiva 5">
            <a:extLst>
              <a:ext uri="{FF2B5EF4-FFF2-40B4-BE49-F238E27FC236}">
                <a16:creationId xmlns:a16="http://schemas.microsoft.com/office/drawing/2014/main" id="{9148AB6B-AC1E-F34F-ADEE-602C58E9EA54}"/>
              </a:ext>
            </a:extLst>
          </p:cNvPr>
          <p:cNvSpPr>
            <a:spLocks noGrp="1"/>
          </p:cNvSpPr>
          <p:nvPr>
            <p:ph type="sldNum" sz="quarter" idx="12"/>
          </p:nvPr>
        </p:nvSpPr>
        <p:spPr/>
        <p:txBody>
          <a:bodyPr/>
          <a:lstStyle>
            <a:lvl1pPr>
              <a:defRPr/>
            </a:lvl1pPr>
          </a:lstStyle>
          <a:p>
            <a:pPr>
              <a:defRPr/>
            </a:pPr>
            <a:fld id="{6BDFC5EF-2CA0-B44A-B304-CB0FD658EED6}" type="slidenum">
              <a:rPr lang="es-ES_tradnl" altLang="es-ES"/>
              <a:pPr>
                <a:defRPr/>
              </a:pPr>
              <a:t>‹#›</a:t>
            </a:fld>
            <a:endParaRPr lang="es-ES_tradnl" altLang="es-ES"/>
          </a:p>
        </p:txBody>
      </p:sp>
    </p:spTree>
    <p:extLst>
      <p:ext uri="{BB962C8B-B14F-4D97-AF65-F5344CB8AC3E}">
        <p14:creationId xmlns:p14="http://schemas.microsoft.com/office/powerpoint/2010/main" val="1009291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74639"/>
            <a:ext cx="80264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F3112DFD-284E-B344-88CB-CEBBA3E5EC01}"/>
              </a:ext>
            </a:extLst>
          </p:cNvPr>
          <p:cNvSpPr>
            <a:spLocks noGrp="1"/>
          </p:cNvSpPr>
          <p:nvPr>
            <p:ph type="dt" sz="half" idx="10"/>
          </p:nvPr>
        </p:nvSpPr>
        <p:spPr/>
        <p:txBody>
          <a:bodyPr/>
          <a:lstStyle>
            <a:lvl1pPr>
              <a:defRPr/>
            </a:lvl1pPr>
          </a:lstStyle>
          <a:p>
            <a:pPr>
              <a:defRPr/>
            </a:pPr>
            <a:fld id="{D0A9E851-5593-2843-B3E0-6246AA5EDECA}" type="datetimeFigureOut">
              <a:rPr lang="es-ES_tradnl" altLang="es-ES"/>
              <a:pPr>
                <a:defRPr/>
              </a:pPr>
              <a:t>05/03/2024</a:t>
            </a:fld>
            <a:endParaRPr lang="es-ES_tradnl" altLang="es-ES"/>
          </a:p>
        </p:txBody>
      </p:sp>
      <p:sp>
        <p:nvSpPr>
          <p:cNvPr id="5" name="Marcador de pie de página 4">
            <a:extLst>
              <a:ext uri="{FF2B5EF4-FFF2-40B4-BE49-F238E27FC236}">
                <a16:creationId xmlns:a16="http://schemas.microsoft.com/office/drawing/2014/main" id="{83BD8F86-B47B-9E42-BD27-7DD16C077A94}"/>
              </a:ext>
            </a:extLst>
          </p:cNvPr>
          <p:cNvSpPr>
            <a:spLocks noGrp="1"/>
          </p:cNvSpPr>
          <p:nvPr>
            <p:ph type="ftr" sz="quarter" idx="11"/>
          </p:nvPr>
        </p:nvSpPr>
        <p:spPr/>
        <p:txBody>
          <a:bodyPr/>
          <a:lstStyle>
            <a:lvl1pPr>
              <a:defRPr/>
            </a:lvl1pPr>
          </a:lstStyle>
          <a:p>
            <a:pPr>
              <a:defRPr/>
            </a:pPr>
            <a:endParaRPr lang="es-ES_tradnl"/>
          </a:p>
        </p:txBody>
      </p:sp>
      <p:sp>
        <p:nvSpPr>
          <p:cNvPr id="6" name="Marcador de número de diapositiva 5">
            <a:extLst>
              <a:ext uri="{FF2B5EF4-FFF2-40B4-BE49-F238E27FC236}">
                <a16:creationId xmlns:a16="http://schemas.microsoft.com/office/drawing/2014/main" id="{107A5C60-801C-C54C-A056-F1B86D0FE2D1}"/>
              </a:ext>
            </a:extLst>
          </p:cNvPr>
          <p:cNvSpPr>
            <a:spLocks noGrp="1"/>
          </p:cNvSpPr>
          <p:nvPr>
            <p:ph type="sldNum" sz="quarter" idx="12"/>
          </p:nvPr>
        </p:nvSpPr>
        <p:spPr/>
        <p:txBody>
          <a:bodyPr/>
          <a:lstStyle>
            <a:lvl1pPr>
              <a:defRPr/>
            </a:lvl1pPr>
          </a:lstStyle>
          <a:p>
            <a:pPr>
              <a:defRPr/>
            </a:pPr>
            <a:fld id="{DF467B8A-AC7B-7A42-994C-D22B437CC4DF}" type="slidenum">
              <a:rPr lang="es-ES_tradnl" altLang="es-ES"/>
              <a:pPr>
                <a:defRPr/>
              </a:pPr>
              <a:t>‹#›</a:t>
            </a:fld>
            <a:endParaRPr lang="es-ES_tradnl" altLang="es-ES"/>
          </a:p>
        </p:txBody>
      </p:sp>
    </p:spTree>
    <p:extLst>
      <p:ext uri="{BB962C8B-B14F-4D97-AF65-F5344CB8AC3E}">
        <p14:creationId xmlns:p14="http://schemas.microsoft.com/office/powerpoint/2010/main" val="339445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a:extLst>
              <a:ext uri="{FF2B5EF4-FFF2-40B4-BE49-F238E27FC236}">
                <a16:creationId xmlns:a16="http://schemas.microsoft.com/office/drawing/2014/main" id="{D8107B97-A4ED-6842-90A5-82C2FECA7DB4}"/>
              </a:ext>
            </a:extLst>
          </p:cNvPr>
          <p:cNvSpPr>
            <a:spLocks noGrp="1"/>
          </p:cNvSpPr>
          <p:nvPr>
            <p:ph type="dt" sz="half" idx="10"/>
          </p:nvPr>
        </p:nvSpPr>
        <p:spPr/>
        <p:txBody>
          <a:bodyPr/>
          <a:lstStyle>
            <a:lvl1pPr>
              <a:defRPr/>
            </a:lvl1pPr>
          </a:lstStyle>
          <a:p>
            <a:pPr>
              <a:defRPr/>
            </a:pPr>
            <a:fld id="{09CFEF8D-EF12-BB46-942A-F8FBD37551CB}" type="datetimeFigureOut">
              <a:rPr lang="es-ES_tradnl" altLang="es-ES"/>
              <a:pPr>
                <a:defRPr/>
              </a:pPr>
              <a:t>05/03/2024</a:t>
            </a:fld>
            <a:endParaRPr lang="es-ES_tradnl" altLang="es-ES"/>
          </a:p>
        </p:txBody>
      </p:sp>
      <p:sp>
        <p:nvSpPr>
          <p:cNvPr id="5" name="Marcador de pie de página 4">
            <a:extLst>
              <a:ext uri="{FF2B5EF4-FFF2-40B4-BE49-F238E27FC236}">
                <a16:creationId xmlns:a16="http://schemas.microsoft.com/office/drawing/2014/main" id="{7F97E3AB-3D93-4F4E-B5F2-4DA6DE7A5522}"/>
              </a:ext>
            </a:extLst>
          </p:cNvPr>
          <p:cNvSpPr>
            <a:spLocks noGrp="1"/>
          </p:cNvSpPr>
          <p:nvPr>
            <p:ph type="ftr" sz="quarter" idx="11"/>
          </p:nvPr>
        </p:nvSpPr>
        <p:spPr/>
        <p:txBody>
          <a:bodyPr/>
          <a:lstStyle>
            <a:lvl1pPr>
              <a:defRPr/>
            </a:lvl1pPr>
          </a:lstStyle>
          <a:p>
            <a:pPr>
              <a:defRPr/>
            </a:pPr>
            <a:endParaRPr lang="es-ES_tradnl"/>
          </a:p>
        </p:txBody>
      </p:sp>
      <p:sp>
        <p:nvSpPr>
          <p:cNvPr id="6" name="Marcador de número de diapositiva 5">
            <a:extLst>
              <a:ext uri="{FF2B5EF4-FFF2-40B4-BE49-F238E27FC236}">
                <a16:creationId xmlns:a16="http://schemas.microsoft.com/office/drawing/2014/main" id="{760EF344-8BAF-024F-AA3E-426DBF4B2B2B}"/>
              </a:ext>
            </a:extLst>
          </p:cNvPr>
          <p:cNvSpPr>
            <a:spLocks noGrp="1"/>
          </p:cNvSpPr>
          <p:nvPr>
            <p:ph type="sldNum" sz="quarter" idx="12"/>
          </p:nvPr>
        </p:nvSpPr>
        <p:spPr/>
        <p:txBody>
          <a:bodyPr/>
          <a:lstStyle>
            <a:lvl1pPr>
              <a:defRPr/>
            </a:lvl1pPr>
          </a:lstStyle>
          <a:p>
            <a:pPr>
              <a:defRPr/>
            </a:pPr>
            <a:fld id="{B3020926-1030-6F45-A09E-41A4482577C9}" type="slidenum">
              <a:rPr lang="es-ES_tradnl" altLang="es-ES"/>
              <a:pPr>
                <a:defRPr/>
              </a:pPr>
              <a:t>‹#›</a:t>
            </a:fld>
            <a:endParaRPr lang="es-ES_tradnl" altLang="es-ES"/>
          </a:p>
        </p:txBody>
      </p:sp>
    </p:spTree>
    <p:extLst>
      <p:ext uri="{BB962C8B-B14F-4D97-AF65-F5344CB8AC3E}">
        <p14:creationId xmlns:p14="http://schemas.microsoft.com/office/powerpoint/2010/main" val="3475277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a:extLst>
              <a:ext uri="{FF2B5EF4-FFF2-40B4-BE49-F238E27FC236}">
                <a16:creationId xmlns:a16="http://schemas.microsoft.com/office/drawing/2014/main" id="{0BF601E3-AE94-324C-84C3-8C4F359082F4}"/>
              </a:ext>
            </a:extLst>
          </p:cNvPr>
          <p:cNvSpPr>
            <a:spLocks noGrp="1"/>
          </p:cNvSpPr>
          <p:nvPr>
            <p:ph type="dt" sz="half" idx="10"/>
          </p:nvPr>
        </p:nvSpPr>
        <p:spPr/>
        <p:txBody>
          <a:bodyPr/>
          <a:lstStyle>
            <a:lvl1pPr>
              <a:defRPr/>
            </a:lvl1pPr>
          </a:lstStyle>
          <a:p>
            <a:pPr>
              <a:defRPr/>
            </a:pPr>
            <a:fld id="{147FB964-74EC-3A43-89DE-F34A652A9CA0}" type="datetimeFigureOut">
              <a:rPr lang="es-ES_tradnl" altLang="es-ES"/>
              <a:pPr>
                <a:defRPr/>
              </a:pPr>
              <a:t>05/03/2024</a:t>
            </a:fld>
            <a:endParaRPr lang="es-ES_tradnl" altLang="es-ES"/>
          </a:p>
        </p:txBody>
      </p:sp>
      <p:sp>
        <p:nvSpPr>
          <p:cNvPr id="5" name="Marcador de pie de página 4">
            <a:extLst>
              <a:ext uri="{FF2B5EF4-FFF2-40B4-BE49-F238E27FC236}">
                <a16:creationId xmlns:a16="http://schemas.microsoft.com/office/drawing/2014/main" id="{A38E3C99-6D1E-9749-9660-B4A3773137D7}"/>
              </a:ext>
            </a:extLst>
          </p:cNvPr>
          <p:cNvSpPr>
            <a:spLocks noGrp="1"/>
          </p:cNvSpPr>
          <p:nvPr>
            <p:ph type="ftr" sz="quarter" idx="11"/>
          </p:nvPr>
        </p:nvSpPr>
        <p:spPr/>
        <p:txBody>
          <a:bodyPr/>
          <a:lstStyle>
            <a:lvl1pPr>
              <a:defRPr/>
            </a:lvl1pPr>
          </a:lstStyle>
          <a:p>
            <a:pPr>
              <a:defRPr/>
            </a:pPr>
            <a:endParaRPr lang="es-ES_tradnl"/>
          </a:p>
        </p:txBody>
      </p:sp>
      <p:sp>
        <p:nvSpPr>
          <p:cNvPr id="6" name="Marcador de número de diapositiva 5">
            <a:extLst>
              <a:ext uri="{FF2B5EF4-FFF2-40B4-BE49-F238E27FC236}">
                <a16:creationId xmlns:a16="http://schemas.microsoft.com/office/drawing/2014/main" id="{7253F2D8-EBAE-9F49-93D7-C611AF7DAA65}"/>
              </a:ext>
            </a:extLst>
          </p:cNvPr>
          <p:cNvSpPr>
            <a:spLocks noGrp="1"/>
          </p:cNvSpPr>
          <p:nvPr>
            <p:ph type="sldNum" sz="quarter" idx="12"/>
          </p:nvPr>
        </p:nvSpPr>
        <p:spPr/>
        <p:txBody>
          <a:bodyPr/>
          <a:lstStyle>
            <a:lvl1pPr>
              <a:defRPr/>
            </a:lvl1pPr>
          </a:lstStyle>
          <a:p>
            <a:pPr>
              <a:defRPr/>
            </a:pPr>
            <a:fld id="{43E7B489-F2B3-7745-93F1-04E1573B9951}" type="slidenum">
              <a:rPr lang="es-ES_tradnl" altLang="es-ES"/>
              <a:pPr>
                <a:defRPr/>
              </a:pPr>
              <a:t>‹#›</a:t>
            </a:fld>
            <a:endParaRPr lang="es-ES_tradnl" altLang="es-ES"/>
          </a:p>
        </p:txBody>
      </p:sp>
    </p:spTree>
    <p:extLst>
      <p:ext uri="{BB962C8B-B14F-4D97-AF65-F5344CB8AC3E}">
        <p14:creationId xmlns:p14="http://schemas.microsoft.com/office/powerpoint/2010/main" val="297656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3">
            <a:extLst>
              <a:ext uri="{FF2B5EF4-FFF2-40B4-BE49-F238E27FC236}">
                <a16:creationId xmlns:a16="http://schemas.microsoft.com/office/drawing/2014/main" id="{D1B58FB5-8768-7E48-9F7B-D2662B362F70}"/>
              </a:ext>
            </a:extLst>
          </p:cNvPr>
          <p:cNvSpPr>
            <a:spLocks noGrp="1"/>
          </p:cNvSpPr>
          <p:nvPr>
            <p:ph type="dt" sz="half" idx="10"/>
          </p:nvPr>
        </p:nvSpPr>
        <p:spPr/>
        <p:txBody>
          <a:bodyPr/>
          <a:lstStyle>
            <a:lvl1pPr>
              <a:defRPr/>
            </a:lvl1pPr>
          </a:lstStyle>
          <a:p>
            <a:pPr>
              <a:defRPr/>
            </a:pPr>
            <a:fld id="{8B8F34EC-1D54-9443-B73D-81521D3626A2}" type="datetimeFigureOut">
              <a:rPr lang="es-ES_tradnl" altLang="es-ES"/>
              <a:pPr>
                <a:defRPr/>
              </a:pPr>
              <a:t>05/03/2024</a:t>
            </a:fld>
            <a:endParaRPr lang="es-ES_tradnl" altLang="es-ES"/>
          </a:p>
        </p:txBody>
      </p:sp>
      <p:sp>
        <p:nvSpPr>
          <p:cNvPr id="6" name="Marcador de pie de página 4">
            <a:extLst>
              <a:ext uri="{FF2B5EF4-FFF2-40B4-BE49-F238E27FC236}">
                <a16:creationId xmlns:a16="http://schemas.microsoft.com/office/drawing/2014/main" id="{17D4B976-8A79-6D40-8891-C7CE707DCB8F}"/>
              </a:ext>
            </a:extLst>
          </p:cNvPr>
          <p:cNvSpPr>
            <a:spLocks noGrp="1"/>
          </p:cNvSpPr>
          <p:nvPr>
            <p:ph type="ftr" sz="quarter" idx="11"/>
          </p:nvPr>
        </p:nvSpPr>
        <p:spPr/>
        <p:txBody>
          <a:bodyPr/>
          <a:lstStyle>
            <a:lvl1pPr>
              <a:defRPr/>
            </a:lvl1pPr>
          </a:lstStyle>
          <a:p>
            <a:pPr>
              <a:defRPr/>
            </a:pPr>
            <a:endParaRPr lang="es-ES_tradnl"/>
          </a:p>
        </p:txBody>
      </p:sp>
      <p:sp>
        <p:nvSpPr>
          <p:cNvPr id="7" name="Marcador de número de diapositiva 5">
            <a:extLst>
              <a:ext uri="{FF2B5EF4-FFF2-40B4-BE49-F238E27FC236}">
                <a16:creationId xmlns:a16="http://schemas.microsoft.com/office/drawing/2014/main" id="{80449ADB-3D48-9E4B-B68D-045FD4307C24}"/>
              </a:ext>
            </a:extLst>
          </p:cNvPr>
          <p:cNvSpPr>
            <a:spLocks noGrp="1"/>
          </p:cNvSpPr>
          <p:nvPr>
            <p:ph type="sldNum" sz="quarter" idx="12"/>
          </p:nvPr>
        </p:nvSpPr>
        <p:spPr/>
        <p:txBody>
          <a:bodyPr/>
          <a:lstStyle>
            <a:lvl1pPr>
              <a:defRPr/>
            </a:lvl1pPr>
          </a:lstStyle>
          <a:p>
            <a:pPr>
              <a:defRPr/>
            </a:pPr>
            <a:fld id="{E2F0D362-9C32-6E4A-BEF1-FE7361B8B07F}" type="slidenum">
              <a:rPr lang="es-ES_tradnl" altLang="es-ES"/>
              <a:pPr>
                <a:defRPr/>
              </a:pPr>
              <a:t>‹#›</a:t>
            </a:fld>
            <a:endParaRPr lang="es-ES_tradnl" altLang="es-ES"/>
          </a:p>
        </p:txBody>
      </p:sp>
    </p:spTree>
    <p:extLst>
      <p:ext uri="{BB962C8B-B14F-4D97-AF65-F5344CB8AC3E}">
        <p14:creationId xmlns:p14="http://schemas.microsoft.com/office/powerpoint/2010/main" val="106863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3">
            <a:extLst>
              <a:ext uri="{FF2B5EF4-FFF2-40B4-BE49-F238E27FC236}">
                <a16:creationId xmlns:a16="http://schemas.microsoft.com/office/drawing/2014/main" id="{66AA6123-9651-804B-9A26-A59F94787EC1}"/>
              </a:ext>
            </a:extLst>
          </p:cNvPr>
          <p:cNvSpPr>
            <a:spLocks noGrp="1"/>
          </p:cNvSpPr>
          <p:nvPr>
            <p:ph type="dt" sz="half" idx="10"/>
          </p:nvPr>
        </p:nvSpPr>
        <p:spPr/>
        <p:txBody>
          <a:bodyPr/>
          <a:lstStyle>
            <a:lvl1pPr>
              <a:defRPr/>
            </a:lvl1pPr>
          </a:lstStyle>
          <a:p>
            <a:pPr>
              <a:defRPr/>
            </a:pPr>
            <a:fld id="{C089C0E3-2539-AC44-9F91-BF41C522B3AC}" type="datetimeFigureOut">
              <a:rPr lang="es-ES_tradnl" altLang="es-ES"/>
              <a:pPr>
                <a:defRPr/>
              </a:pPr>
              <a:t>05/03/2024</a:t>
            </a:fld>
            <a:endParaRPr lang="es-ES_tradnl" altLang="es-ES"/>
          </a:p>
        </p:txBody>
      </p:sp>
      <p:sp>
        <p:nvSpPr>
          <p:cNvPr id="8" name="Marcador de pie de página 4">
            <a:extLst>
              <a:ext uri="{FF2B5EF4-FFF2-40B4-BE49-F238E27FC236}">
                <a16:creationId xmlns:a16="http://schemas.microsoft.com/office/drawing/2014/main" id="{F0CB3D01-0AC9-8B4F-BA02-43D060CF21F5}"/>
              </a:ext>
            </a:extLst>
          </p:cNvPr>
          <p:cNvSpPr>
            <a:spLocks noGrp="1"/>
          </p:cNvSpPr>
          <p:nvPr>
            <p:ph type="ftr" sz="quarter" idx="11"/>
          </p:nvPr>
        </p:nvSpPr>
        <p:spPr/>
        <p:txBody>
          <a:bodyPr/>
          <a:lstStyle>
            <a:lvl1pPr>
              <a:defRPr/>
            </a:lvl1pPr>
          </a:lstStyle>
          <a:p>
            <a:pPr>
              <a:defRPr/>
            </a:pPr>
            <a:endParaRPr lang="es-ES_tradnl"/>
          </a:p>
        </p:txBody>
      </p:sp>
      <p:sp>
        <p:nvSpPr>
          <p:cNvPr id="9" name="Marcador de número de diapositiva 5">
            <a:extLst>
              <a:ext uri="{FF2B5EF4-FFF2-40B4-BE49-F238E27FC236}">
                <a16:creationId xmlns:a16="http://schemas.microsoft.com/office/drawing/2014/main" id="{464BF895-686B-6249-ACC3-C6AAA138B361}"/>
              </a:ext>
            </a:extLst>
          </p:cNvPr>
          <p:cNvSpPr>
            <a:spLocks noGrp="1"/>
          </p:cNvSpPr>
          <p:nvPr>
            <p:ph type="sldNum" sz="quarter" idx="12"/>
          </p:nvPr>
        </p:nvSpPr>
        <p:spPr/>
        <p:txBody>
          <a:bodyPr/>
          <a:lstStyle>
            <a:lvl1pPr>
              <a:defRPr/>
            </a:lvl1pPr>
          </a:lstStyle>
          <a:p>
            <a:pPr>
              <a:defRPr/>
            </a:pPr>
            <a:fld id="{9F3BD68C-A3E5-E246-8908-5EDD123E85BC}" type="slidenum">
              <a:rPr lang="es-ES_tradnl" altLang="es-ES"/>
              <a:pPr>
                <a:defRPr/>
              </a:pPr>
              <a:t>‹#›</a:t>
            </a:fld>
            <a:endParaRPr lang="es-ES_tradnl" altLang="es-ES"/>
          </a:p>
        </p:txBody>
      </p:sp>
    </p:spTree>
    <p:extLst>
      <p:ext uri="{BB962C8B-B14F-4D97-AF65-F5344CB8AC3E}">
        <p14:creationId xmlns:p14="http://schemas.microsoft.com/office/powerpoint/2010/main" val="196264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3">
            <a:extLst>
              <a:ext uri="{FF2B5EF4-FFF2-40B4-BE49-F238E27FC236}">
                <a16:creationId xmlns:a16="http://schemas.microsoft.com/office/drawing/2014/main" id="{65170ACD-4555-0C49-B67D-1FA008A33523}"/>
              </a:ext>
            </a:extLst>
          </p:cNvPr>
          <p:cNvSpPr>
            <a:spLocks noGrp="1"/>
          </p:cNvSpPr>
          <p:nvPr>
            <p:ph type="dt" sz="half" idx="10"/>
          </p:nvPr>
        </p:nvSpPr>
        <p:spPr/>
        <p:txBody>
          <a:bodyPr/>
          <a:lstStyle>
            <a:lvl1pPr>
              <a:defRPr/>
            </a:lvl1pPr>
          </a:lstStyle>
          <a:p>
            <a:pPr>
              <a:defRPr/>
            </a:pPr>
            <a:fld id="{BD53D3FE-0961-5346-BADD-0356F5E73352}" type="datetimeFigureOut">
              <a:rPr lang="es-ES_tradnl" altLang="es-ES"/>
              <a:pPr>
                <a:defRPr/>
              </a:pPr>
              <a:t>05/03/2024</a:t>
            </a:fld>
            <a:endParaRPr lang="es-ES_tradnl" altLang="es-ES"/>
          </a:p>
        </p:txBody>
      </p:sp>
      <p:sp>
        <p:nvSpPr>
          <p:cNvPr id="4" name="Marcador de pie de página 4">
            <a:extLst>
              <a:ext uri="{FF2B5EF4-FFF2-40B4-BE49-F238E27FC236}">
                <a16:creationId xmlns:a16="http://schemas.microsoft.com/office/drawing/2014/main" id="{400D521C-269B-7D41-9C77-6E4563998FC4}"/>
              </a:ext>
            </a:extLst>
          </p:cNvPr>
          <p:cNvSpPr>
            <a:spLocks noGrp="1"/>
          </p:cNvSpPr>
          <p:nvPr>
            <p:ph type="ftr" sz="quarter" idx="11"/>
          </p:nvPr>
        </p:nvSpPr>
        <p:spPr/>
        <p:txBody>
          <a:bodyPr/>
          <a:lstStyle>
            <a:lvl1pPr>
              <a:defRPr/>
            </a:lvl1pPr>
          </a:lstStyle>
          <a:p>
            <a:pPr>
              <a:defRPr/>
            </a:pPr>
            <a:endParaRPr lang="es-ES_tradnl"/>
          </a:p>
        </p:txBody>
      </p:sp>
      <p:sp>
        <p:nvSpPr>
          <p:cNvPr id="5" name="Marcador de número de diapositiva 5">
            <a:extLst>
              <a:ext uri="{FF2B5EF4-FFF2-40B4-BE49-F238E27FC236}">
                <a16:creationId xmlns:a16="http://schemas.microsoft.com/office/drawing/2014/main" id="{EB343155-DFBD-9B4E-B1E6-AE0DF9CB7FBD}"/>
              </a:ext>
            </a:extLst>
          </p:cNvPr>
          <p:cNvSpPr>
            <a:spLocks noGrp="1"/>
          </p:cNvSpPr>
          <p:nvPr>
            <p:ph type="sldNum" sz="quarter" idx="12"/>
          </p:nvPr>
        </p:nvSpPr>
        <p:spPr/>
        <p:txBody>
          <a:bodyPr/>
          <a:lstStyle>
            <a:lvl1pPr>
              <a:defRPr/>
            </a:lvl1pPr>
          </a:lstStyle>
          <a:p>
            <a:pPr>
              <a:defRPr/>
            </a:pPr>
            <a:fld id="{326383ED-BEBB-F249-B0AD-51FC2D88921D}" type="slidenum">
              <a:rPr lang="es-ES_tradnl" altLang="es-ES"/>
              <a:pPr>
                <a:defRPr/>
              </a:pPr>
              <a:t>‹#›</a:t>
            </a:fld>
            <a:endParaRPr lang="es-ES_tradnl" altLang="es-ES"/>
          </a:p>
        </p:txBody>
      </p:sp>
    </p:spTree>
    <p:extLst>
      <p:ext uri="{BB962C8B-B14F-4D97-AF65-F5344CB8AC3E}">
        <p14:creationId xmlns:p14="http://schemas.microsoft.com/office/powerpoint/2010/main" val="134042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EFB0FFA4-235B-0A44-AEF6-7F1C59ECDB58}"/>
              </a:ext>
            </a:extLst>
          </p:cNvPr>
          <p:cNvSpPr>
            <a:spLocks noGrp="1"/>
          </p:cNvSpPr>
          <p:nvPr>
            <p:ph type="dt" sz="half" idx="10"/>
          </p:nvPr>
        </p:nvSpPr>
        <p:spPr/>
        <p:txBody>
          <a:bodyPr/>
          <a:lstStyle>
            <a:lvl1pPr>
              <a:defRPr/>
            </a:lvl1pPr>
          </a:lstStyle>
          <a:p>
            <a:pPr>
              <a:defRPr/>
            </a:pPr>
            <a:fld id="{E676CFB0-FC6F-0B44-90A8-0E0869B8D916}" type="datetimeFigureOut">
              <a:rPr lang="es-ES_tradnl" altLang="es-ES"/>
              <a:pPr>
                <a:defRPr/>
              </a:pPr>
              <a:t>05/03/2024</a:t>
            </a:fld>
            <a:endParaRPr lang="es-ES_tradnl" altLang="es-ES"/>
          </a:p>
        </p:txBody>
      </p:sp>
      <p:sp>
        <p:nvSpPr>
          <p:cNvPr id="3" name="Marcador de pie de página 4">
            <a:extLst>
              <a:ext uri="{FF2B5EF4-FFF2-40B4-BE49-F238E27FC236}">
                <a16:creationId xmlns:a16="http://schemas.microsoft.com/office/drawing/2014/main" id="{7C889723-D350-1D4E-B918-2592F2949EAC}"/>
              </a:ext>
            </a:extLst>
          </p:cNvPr>
          <p:cNvSpPr>
            <a:spLocks noGrp="1"/>
          </p:cNvSpPr>
          <p:nvPr>
            <p:ph type="ftr" sz="quarter" idx="11"/>
          </p:nvPr>
        </p:nvSpPr>
        <p:spPr/>
        <p:txBody>
          <a:bodyPr/>
          <a:lstStyle>
            <a:lvl1pPr>
              <a:defRPr/>
            </a:lvl1pPr>
          </a:lstStyle>
          <a:p>
            <a:pPr>
              <a:defRPr/>
            </a:pPr>
            <a:endParaRPr lang="es-ES_tradnl"/>
          </a:p>
        </p:txBody>
      </p:sp>
      <p:sp>
        <p:nvSpPr>
          <p:cNvPr id="4" name="Marcador de número de diapositiva 5">
            <a:extLst>
              <a:ext uri="{FF2B5EF4-FFF2-40B4-BE49-F238E27FC236}">
                <a16:creationId xmlns:a16="http://schemas.microsoft.com/office/drawing/2014/main" id="{0BC5B4EF-5B41-5843-B3A0-BE1FA1F98F8F}"/>
              </a:ext>
            </a:extLst>
          </p:cNvPr>
          <p:cNvSpPr>
            <a:spLocks noGrp="1"/>
          </p:cNvSpPr>
          <p:nvPr>
            <p:ph type="sldNum" sz="quarter" idx="12"/>
          </p:nvPr>
        </p:nvSpPr>
        <p:spPr/>
        <p:txBody>
          <a:bodyPr/>
          <a:lstStyle>
            <a:lvl1pPr>
              <a:defRPr/>
            </a:lvl1pPr>
          </a:lstStyle>
          <a:p>
            <a:pPr>
              <a:defRPr/>
            </a:pPr>
            <a:fld id="{298818E1-6589-F149-8F16-42DC2FE121A4}" type="slidenum">
              <a:rPr lang="es-ES_tradnl" altLang="es-ES"/>
              <a:pPr>
                <a:defRPr/>
              </a:pPr>
              <a:t>‹#›</a:t>
            </a:fld>
            <a:endParaRPr lang="es-ES_tradnl" altLang="es-ES"/>
          </a:p>
        </p:txBody>
      </p:sp>
    </p:spTree>
    <p:extLst>
      <p:ext uri="{BB962C8B-B14F-4D97-AF65-F5344CB8AC3E}">
        <p14:creationId xmlns:p14="http://schemas.microsoft.com/office/powerpoint/2010/main" val="2509139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9B05B026-B1F9-1648-829C-400A3BB944F5}"/>
              </a:ext>
            </a:extLst>
          </p:cNvPr>
          <p:cNvSpPr>
            <a:spLocks noGrp="1"/>
          </p:cNvSpPr>
          <p:nvPr>
            <p:ph type="dt" sz="half" idx="10"/>
          </p:nvPr>
        </p:nvSpPr>
        <p:spPr/>
        <p:txBody>
          <a:bodyPr/>
          <a:lstStyle>
            <a:lvl1pPr>
              <a:defRPr/>
            </a:lvl1pPr>
          </a:lstStyle>
          <a:p>
            <a:pPr>
              <a:defRPr/>
            </a:pPr>
            <a:fld id="{78CC55A0-016D-3F47-860E-645172FC6AE6}" type="datetimeFigureOut">
              <a:rPr lang="es-ES_tradnl" altLang="es-ES"/>
              <a:pPr>
                <a:defRPr/>
              </a:pPr>
              <a:t>05/03/2024</a:t>
            </a:fld>
            <a:endParaRPr lang="es-ES_tradnl" altLang="es-ES"/>
          </a:p>
        </p:txBody>
      </p:sp>
      <p:sp>
        <p:nvSpPr>
          <p:cNvPr id="6" name="Marcador de pie de página 4">
            <a:extLst>
              <a:ext uri="{FF2B5EF4-FFF2-40B4-BE49-F238E27FC236}">
                <a16:creationId xmlns:a16="http://schemas.microsoft.com/office/drawing/2014/main" id="{569B98B2-2522-AA4E-8BC4-F2BB63902926}"/>
              </a:ext>
            </a:extLst>
          </p:cNvPr>
          <p:cNvSpPr>
            <a:spLocks noGrp="1"/>
          </p:cNvSpPr>
          <p:nvPr>
            <p:ph type="ftr" sz="quarter" idx="11"/>
          </p:nvPr>
        </p:nvSpPr>
        <p:spPr/>
        <p:txBody>
          <a:bodyPr/>
          <a:lstStyle>
            <a:lvl1pPr>
              <a:defRPr/>
            </a:lvl1pPr>
          </a:lstStyle>
          <a:p>
            <a:pPr>
              <a:defRPr/>
            </a:pPr>
            <a:endParaRPr lang="es-ES_tradnl"/>
          </a:p>
        </p:txBody>
      </p:sp>
      <p:sp>
        <p:nvSpPr>
          <p:cNvPr id="7" name="Marcador de número de diapositiva 5">
            <a:extLst>
              <a:ext uri="{FF2B5EF4-FFF2-40B4-BE49-F238E27FC236}">
                <a16:creationId xmlns:a16="http://schemas.microsoft.com/office/drawing/2014/main" id="{17668F1F-B9EB-C841-808D-8FB310F31F39}"/>
              </a:ext>
            </a:extLst>
          </p:cNvPr>
          <p:cNvSpPr>
            <a:spLocks noGrp="1"/>
          </p:cNvSpPr>
          <p:nvPr>
            <p:ph type="sldNum" sz="quarter" idx="12"/>
          </p:nvPr>
        </p:nvSpPr>
        <p:spPr/>
        <p:txBody>
          <a:bodyPr/>
          <a:lstStyle>
            <a:lvl1pPr>
              <a:defRPr/>
            </a:lvl1pPr>
          </a:lstStyle>
          <a:p>
            <a:pPr>
              <a:defRPr/>
            </a:pPr>
            <a:fld id="{DAA55792-E887-D146-A693-107CB779D597}" type="slidenum">
              <a:rPr lang="es-ES_tradnl" altLang="es-ES"/>
              <a:pPr>
                <a:defRPr/>
              </a:pPr>
              <a:t>‹#›</a:t>
            </a:fld>
            <a:endParaRPr lang="es-ES_tradnl" altLang="es-ES"/>
          </a:p>
        </p:txBody>
      </p:sp>
    </p:spTree>
    <p:extLst>
      <p:ext uri="{BB962C8B-B14F-4D97-AF65-F5344CB8AC3E}">
        <p14:creationId xmlns:p14="http://schemas.microsoft.com/office/powerpoint/2010/main" val="179795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a:extLst>
              <a:ext uri="{FF2B5EF4-FFF2-40B4-BE49-F238E27FC236}">
                <a16:creationId xmlns:a16="http://schemas.microsoft.com/office/drawing/2014/main" id="{591B609B-F88C-6849-AFDA-91D5DA0DDCC5}"/>
              </a:ext>
            </a:extLst>
          </p:cNvPr>
          <p:cNvSpPr>
            <a:spLocks noGrp="1"/>
          </p:cNvSpPr>
          <p:nvPr>
            <p:ph type="dt" sz="half" idx="10"/>
          </p:nvPr>
        </p:nvSpPr>
        <p:spPr/>
        <p:txBody>
          <a:bodyPr/>
          <a:lstStyle>
            <a:lvl1pPr>
              <a:defRPr/>
            </a:lvl1pPr>
          </a:lstStyle>
          <a:p>
            <a:pPr>
              <a:defRPr/>
            </a:pPr>
            <a:fld id="{CE919C84-9196-224B-B5CC-BC1049CBB98F}" type="datetimeFigureOut">
              <a:rPr lang="es-ES_tradnl" altLang="es-ES"/>
              <a:pPr>
                <a:defRPr/>
              </a:pPr>
              <a:t>05/03/2024</a:t>
            </a:fld>
            <a:endParaRPr lang="es-ES_tradnl" altLang="es-ES"/>
          </a:p>
        </p:txBody>
      </p:sp>
      <p:sp>
        <p:nvSpPr>
          <p:cNvPr id="6" name="Marcador de pie de página 4">
            <a:extLst>
              <a:ext uri="{FF2B5EF4-FFF2-40B4-BE49-F238E27FC236}">
                <a16:creationId xmlns:a16="http://schemas.microsoft.com/office/drawing/2014/main" id="{A5E6A84F-7C41-9D43-A5F9-882BA0136873}"/>
              </a:ext>
            </a:extLst>
          </p:cNvPr>
          <p:cNvSpPr>
            <a:spLocks noGrp="1"/>
          </p:cNvSpPr>
          <p:nvPr>
            <p:ph type="ftr" sz="quarter" idx="11"/>
          </p:nvPr>
        </p:nvSpPr>
        <p:spPr/>
        <p:txBody>
          <a:bodyPr/>
          <a:lstStyle>
            <a:lvl1pPr>
              <a:defRPr/>
            </a:lvl1pPr>
          </a:lstStyle>
          <a:p>
            <a:pPr>
              <a:defRPr/>
            </a:pPr>
            <a:endParaRPr lang="es-ES_tradnl"/>
          </a:p>
        </p:txBody>
      </p:sp>
      <p:sp>
        <p:nvSpPr>
          <p:cNvPr id="7" name="Marcador de número de diapositiva 5">
            <a:extLst>
              <a:ext uri="{FF2B5EF4-FFF2-40B4-BE49-F238E27FC236}">
                <a16:creationId xmlns:a16="http://schemas.microsoft.com/office/drawing/2014/main" id="{EED40180-6624-B141-8E27-EA9E86EC2FD3}"/>
              </a:ext>
            </a:extLst>
          </p:cNvPr>
          <p:cNvSpPr>
            <a:spLocks noGrp="1"/>
          </p:cNvSpPr>
          <p:nvPr>
            <p:ph type="sldNum" sz="quarter" idx="12"/>
          </p:nvPr>
        </p:nvSpPr>
        <p:spPr/>
        <p:txBody>
          <a:bodyPr/>
          <a:lstStyle>
            <a:lvl1pPr>
              <a:defRPr/>
            </a:lvl1pPr>
          </a:lstStyle>
          <a:p>
            <a:pPr>
              <a:defRPr/>
            </a:pPr>
            <a:fld id="{FB0052EC-6095-CE45-9C37-C75B1373A14D}" type="slidenum">
              <a:rPr lang="es-ES_tradnl" altLang="es-ES"/>
              <a:pPr>
                <a:defRPr/>
              </a:pPr>
              <a:t>‹#›</a:t>
            </a:fld>
            <a:endParaRPr lang="es-ES_tradnl" altLang="es-ES"/>
          </a:p>
        </p:txBody>
      </p:sp>
    </p:spTree>
    <p:extLst>
      <p:ext uri="{BB962C8B-B14F-4D97-AF65-F5344CB8AC3E}">
        <p14:creationId xmlns:p14="http://schemas.microsoft.com/office/powerpoint/2010/main" val="142955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EE26626A-5CDE-4147-BE41-68696151CF4E}"/>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ES"/>
              <a:t>Clic para editar título</a:t>
            </a:r>
            <a:endParaRPr lang="es-ES" altLang="es-ES"/>
          </a:p>
        </p:txBody>
      </p:sp>
      <p:sp>
        <p:nvSpPr>
          <p:cNvPr id="1027" name="Marcador de texto 2">
            <a:extLst>
              <a:ext uri="{FF2B5EF4-FFF2-40B4-BE49-F238E27FC236}">
                <a16:creationId xmlns:a16="http://schemas.microsoft.com/office/drawing/2014/main" id="{0559B53F-A0AB-FD40-9E8C-C0EBE7FEACC4}"/>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ES"/>
              <a:t>Haga clic para modificar el estilo de texto del patrón</a:t>
            </a:r>
          </a:p>
          <a:p>
            <a:pPr lvl="1"/>
            <a:r>
              <a:rPr lang="es-ES_tradnl" altLang="es-ES"/>
              <a:t>Segundo nivel</a:t>
            </a:r>
          </a:p>
          <a:p>
            <a:pPr lvl="2"/>
            <a:r>
              <a:rPr lang="es-ES_tradnl" altLang="es-ES"/>
              <a:t>Tercer nivel</a:t>
            </a:r>
          </a:p>
          <a:p>
            <a:pPr lvl="3"/>
            <a:r>
              <a:rPr lang="es-ES_tradnl" altLang="es-ES"/>
              <a:t>Cuarto nivel</a:t>
            </a:r>
          </a:p>
          <a:p>
            <a:pPr lvl="4"/>
            <a:r>
              <a:rPr lang="es-ES_tradnl" altLang="es-ES"/>
              <a:t>Quinto nivel</a:t>
            </a:r>
            <a:endParaRPr lang="es-ES" altLang="es-ES"/>
          </a:p>
        </p:txBody>
      </p:sp>
      <p:sp>
        <p:nvSpPr>
          <p:cNvPr id="4" name="Marcador de fecha 3">
            <a:extLst>
              <a:ext uri="{FF2B5EF4-FFF2-40B4-BE49-F238E27FC236}">
                <a16:creationId xmlns:a16="http://schemas.microsoft.com/office/drawing/2014/main" id="{DF95D5C8-A4D0-F247-BAD7-730C686AA6EF}"/>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28648EF9-E764-F749-8A0A-6E6192B59798}" type="datetimeFigureOut">
              <a:rPr lang="es-ES_tradnl" altLang="es-ES"/>
              <a:pPr>
                <a:defRPr/>
              </a:pPr>
              <a:t>05/03/2024</a:t>
            </a:fld>
            <a:endParaRPr lang="es-ES_tradnl" altLang="es-ES"/>
          </a:p>
        </p:txBody>
      </p:sp>
      <p:sp>
        <p:nvSpPr>
          <p:cNvPr id="5" name="Marcador de pie de página 4">
            <a:extLst>
              <a:ext uri="{FF2B5EF4-FFF2-40B4-BE49-F238E27FC236}">
                <a16:creationId xmlns:a16="http://schemas.microsoft.com/office/drawing/2014/main" id="{CEAB2E11-E746-C54F-B1C8-5628FF600B27}"/>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Calibri" charset="0"/>
                <a:ea typeface="ＭＳ Ｐゴシック" charset="0"/>
                <a:cs typeface="ＭＳ Ｐゴシック" charset="0"/>
              </a:defRPr>
            </a:lvl1pPr>
          </a:lstStyle>
          <a:p>
            <a:pPr>
              <a:defRPr/>
            </a:pPr>
            <a:endParaRPr lang="es-ES_tradnl"/>
          </a:p>
        </p:txBody>
      </p:sp>
      <p:sp>
        <p:nvSpPr>
          <p:cNvPr id="6" name="Marcador de número de diapositiva 5">
            <a:extLst>
              <a:ext uri="{FF2B5EF4-FFF2-40B4-BE49-F238E27FC236}">
                <a16:creationId xmlns:a16="http://schemas.microsoft.com/office/drawing/2014/main" id="{1868406E-CD6C-C34E-B9D9-C733D21E1925}"/>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488864C-2E57-A745-B31D-3FE09A16A066}" type="slidenum">
              <a:rPr lang="es-ES_tradnl" altLang="es-ES"/>
              <a:pPr>
                <a:defRPr/>
              </a:pPr>
              <a:t>‹#›</a:t>
            </a:fld>
            <a:endParaRPr lang="es-ES_tradnl" altLang="es-E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uancarlosllivisaca@ucuenca.edu.ec"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220E377F-4498-484E-8F5D-2E4F4642D853}"/>
              </a:ext>
            </a:extLst>
          </p:cNvPr>
          <p:cNvSpPr/>
          <p:nvPr/>
        </p:nvSpPr>
        <p:spPr>
          <a:xfrm>
            <a:off x="700017" y="3488990"/>
            <a:ext cx="7077762" cy="690638"/>
          </a:xfrm>
          <a:prstGeom prst="rect">
            <a:avLst/>
          </a:prstGeom>
          <a:noFill/>
        </p:spPr>
        <p:txBody>
          <a:bodyPr wrap="square" lIns="91440" tIns="45720" rIns="91440" bIns="45720">
            <a:spAutoFit/>
          </a:bodyPr>
          <a:lstStyle/>
          <a:p>
            <a:pPr>
              <a:lnSpc>
                <a:spcPct val="80000"/>
              </a:lnSpc>
              <a:tabLst>
                <a:tab pos="685800" algn="l"/>
              </a:tabLst>
              <a:defRPr/>
            </a:pPr>
            <a:r>
              <a:rPr lang="en-US" sz="2400" dirty="0" err="1">
                <a:ln w="0"/>
                <a:solidFill>
                  <a:schemeClr val="bg1"/>
                </a:solidFill>
                <a:latin typeface="Gotham Book" pitchFamily="2" charset="0"/>
                <a:cs typeface="Gotham Book" pitchFamily="2" charset="0"/>
              </a:rPr>
              <a:t>Corporación</a:t>
            </a:r>
            <a:r>
              <a:rPr lang="en-US" sz="2400" dirty="0">
                <a:ln w="0"/>
                <a:solidFill>
                  <a:schemeClr val="bg1"/>
                </a:solidFill>
                <a:latin typeface="Gotham Book" pitchFamily="2" charset="0"/>
                <a:cs typeface="Gotham Book" pitchFamily="2" charset="0"/>
              </a:rPr>
              <a:t> </a:t>
            </a:r>
            <a:r>
              <a:rPr lang="en-US" sz="2400" dirty="0" err="1">
                <a:ln w="0"/>
                <a:solidFill>
                  <a:schemeClr val="bg1"/>
                </a:solidFill>
                <a:latin typeface="Gotham Book" pitchFamily="2" charset="0"/>
                <a:cs typeface="Gotham Book" pitchFamily="2" charset="0"/>
              </a:rPr>
              <a:t>Ecuatoriana</a:t>
            </a:r>
            <a:endParaRPr lang="en-US" sz="2400" dirty="0">
              <a:ln w="0"/>
              <a:solidFill>
                <a:schemeClr val="bg1"/>
              </a:solidFill>
              <a:latin typeface="Gotham Book" pitchFamily="2" charset="0"/>
              <a:cs typeface="Gotham Book" pitchFamily="2" charset="0"/>
            </a:endParaRPr>
          </a:p>
          <a:p>
            <a:pPr>
              <a:lnSpc>
                <a:spcPct val="80000"/>
              </a:lnSpc>
              <a:tabLst>
                <a:tab pos="685800" algn="l"/>
              </a:tabLst>
              <a:defRPr/>
            </a:pPr>
            <a:r>
              <a:rPr lang="en-US" sz="2400" dirty="0">
                <a:ln w="0"/>
                <a:solidFill>
                  <a:schemeClr val="bg1"/>
                </a:solidFill>
                <a:latin typeface="Gotham Book" pitchFamily="2" charset="0"/>
                <a:cs typeface="Gotham Book" pitchFamily="2" charset="0"/>
              </a:rPr>
              <a:t>Para el </a:t>
            </a:r>
            <a:r>
              <a:rPr lang="en-US" sz="2400" dirty="0" err="1">
                <a:ln w="0"/>
                <a:solidFill>
                  <a:schemeClr val="bg1"/>
                </a:solidFill>
                <a:latin typeface="Gotham Book" pitchFamily="2" charset="0"/>
                <a:cs typeface="Gotham Book" pitchFamily="2" charset="0"/>
              </a:rPr>
              <a:t>Desarrollo</a:t>
            </a:r>
            <a:r>
              <a:rPr lang="en-US" sz="2400" dirty="0">
                <a:ln w="0"/>
                <a:solidFill>
                  <a:schemeClr val="bg1"/>
                </a:solidFill>
                <a:latin typeface="Gotham Book" pitchFamily="2" charset="0"/>
                <a:cs typeface="Gotham Book" pitchFamily="2" charset="0"/>
              </a:rPr>
              <a:t> de la </a:t>
            </a:r>
            <a:r>
              <a:rPr lang="en-US" sz="2400" dirty="0" err="1">
                <a:ln w="0"/>
                <a:solidFill>
                  <a:schemeClr val="bg1"/>
                </a:solidFill>
                <a:latin typeface="Gotham Book" pitchFamily="2" charset="0"/>
                <a:cs typeface="Gotham Book" pitchFamily="2" charset="0"/>
              </a:rPr>
              <a:t>Investigación</a:t>
            </a:r>
            <a:r>
              <a:rPr lang="en-US" sz="2400" dirty="0">
                <a:ln w="0"/>
                <a:solidFill>
                  <a:schemeClr val="bg1"/>
                </a:solidFill>
                <a:latin typeface="Gotham Book" pitchFamily="2" charset="0"/>
                <a:cs typeface="Gotham Book" pitchFamily="2" charset="0"/>
              </a:rPr>
              <a:t> y la </a:t>
            </a:r>
            <a:r>
              <a:rPr lang="en-US" sz="2400" dirty="0" err="1">
                <a:ln w="0"/>
                <a:solidFill>
                  <a:schemeClr val="bg1"/>
                </a:solidFill>
                <a:latin typeface="Gotham Book" pitchFamily="2" charset="0"/>
                <a:cs typeface="Gotham Book" pitchFamily="2" charset="0"/>
              </a:rPr>
              <a:t>Académia</a:t>
            </a:r>
            <a:endParaRPr lang="en-US" sz="2400" dirty="0">
              <a:ln w="0"/>
              <a:solidFill>
                <a:schemeClr val="bg1"/>
              </a:solidFill>
              <a:latin typeface="Gotham Book" pitchFamily="2" charset="0"/>
              <a:cs typeface="Gotham Book" pitchFamily="2" charset="0"/>
            </a:endParaRPr>
          </a:p>
        </p:txBody>
      </p:sp>
      <p:sp>
        <p:nvSpPr>
          <p:cNvPr id="10" name="Rectangle 7">
            <a:extLst>
              <a:ext uri="{FF2B5EF4-FFF2-40B4-BE49-F238E27FC236}">
                <a16:creationId xmlns:a16="http://schemas.microsoft.com/office/drawing/2014/main" id="{C4637417-DDED-A64C-AEFE-16C40FC314F1}"/>
              </a:ext>
            </a:extLst>
          </p:cNvPr>
          <p:cNvSpPr/>
          <p:nvPr/>
        </p:nvSpPr>
        <p:spPr>
          <a:xfrm>
            <a:off x="760402" y="5776091"/>
            <a:ext cx="4458143" cy="341632"/>
          </a:xfrm>
          <a:prstGeom prst="rect">
            <a:avLst/>
          </a:prstGeom>
          <a:noFill/>
          <a:ln>
            <a:noFill/>
          </a:ln>
        </p:spPr>
        <p:txBody>
          <a:bodyPr wrap="square" lIns="91440" tIns="45720" rIns="91440" bIns="45720" numCol="1" spcCol="457200">
            <a:spAutoFit/>
          </a:bodyPr>
          <a:lstStyle/>
          <a:p>
            <a:pPr marL="0" marR="0" lvl="0" indent="0" algn="l" defTabSz="914400" rtl="0" eaLnBrk="1" fontAlgn="auto" latinLnBrk="0" hangingPunct="1">
              <a:lnSpc>
                <a:spcPct val="90000"/>
              </a:lnSpc>
              <a:spcBef>
                <a:spcPts val="0"/>
              </a:spcBef>
              <a:spcAft>
                <a:spcPts val="0"/>
              </a:spcAft>
              <a:buClr>
                <a:srgbClr val="7154F9"/>
              </a:buClr>
              <a:buSzTx/>
              <a:buFontTx/>
              <a:buNone/>
              <a:tabLst/>
              <a:defRPr/>
            </a:pPr>
            <a:r>
              <a:rPr lang="en-US" dirty="0">
                <a:ln w="0"/>
                <a:solidFill>
                  <a:schemeClr val="bg1"/>
                </a:solidFill>
                <a:latin typeface="Gotham Light" pitchFamily="2" charset="0"/>
                <a:cs typeface="Gotham Light" pitchFamily="2" charset="0"/>
              </a:rPr>
              <a:t>FECHA: 05 – 03 - 2024</a:t>
            </a:r>
            <a:endParaRPr kumimoji="0" lang="en-US" u="none" strike="noStrike" kern="1200" cap="none" spc="0" normalizeH="0" baseline="0" noProof="0" dirty="0">
              <a:ln w="0"/>
              <a:solidFill>
                <a:schemeClr val="bg1"/>
              </a:solidFill>
              <a:effectLst/>
              <a:uLnTx/>
              <a:uFillTx/>
              <a:latin typeface="Gotham Light" pitchFamily="2" charset="0"/>
              <a:cs typeface="Gotham Light" pitchFamily="2" charset="0"/>
            </a:endParaRPr>
          </a:p>
        </p:txBody>
      </p:sp>
      <p:sp>
        <p:nvSpPr>
          <p:cNvPr id="7" name="Rectangle 5">
            <a:extLst>
              <a:ext uri="{FF2B5EF4-FFF2-40B4-BE49-F238E27FC236}">
                <a16:creationId xmlns:a16="http://schemas.microsoft.com/office/drawing/2014/main" id="{2C927F06-98B3-FF4F-A5DE-FAACCB74954C}"/>
              </a:ext>
            </a:extLst>
          </p:cNvPr>
          <p:cNvSpPr/>
          <p:nvPr/>
        </p:nvSpPr>
        <p:spPr>
          <a:xfrm>
            <a:off x="700017" y="2109370"/>
            <a:ext cx="6625942" cy="1438535"/>
          </a:xfrm>
          <a:prstGeom prst="rect">
            <a:avLst/>
          </a:prstGeom>
          <a:noFill/>
        </p:spPr>
        <p:txBody>
          <a:bodyPr wrap="square" lIns="91440" tIns="45720" rIns="91440" bIns="45720">
            <a:spAutoFit/>
          </a:bodyPr>
          <a:lstStyle/>
          <a:p>
            <a:pPr>
              <a:lnSpc>
                <a:spcPct val="80000"/>
              </a:lnSpc>
              <a:tabLst>
                <a:tab pos="685800" algn="l"/>
              </a:tabLst>
              <a:defRPr/>
            </a:pPr>
            <a:r>
              <a:rPr lang="en-US" sz="5400" b="1" dirty="0" err="1">
                <a:ln w="0"/>
                <a:solidFill>
                  <a:srgbClr val="4FC0E4"/>
                </a:solidFill>
                <a:latin typeface="Gotham Bold" pitchFamily="2" charset="0"/>
                <a:cs typeface="Gotham Bold" pitchFamily="2" charset="0"/>
              </a:rPr>
              <a:t>Modelos</a:t>
            </a:r>
            <a:r>
              <a:rPr lang="en-US" sz="5400" b="1" dirty="0">
                <a:ln w="0"/>
                <a:solidFill>
                  <a:srgbClr val="4FC0E4"/>
                </a:solidFill>
                <a:latin typeface="Gotham Bold" pitchFamily="2" charset="0"/>
                <a:cs typeface="Gotham Bold" pitchFamily="2" charset="0"/>
              </a:rPr>
              <a:t> de </a:t>
            </a:r>
            <a:r>
              <a:rPr lang="en-US" sz="5400" b="1" dirty="0" err="1">
                <a:ln w="0"/>
                <a:solidFill>
                  <a:srgbClr val="4FC0E4"/>
                </a:solidFill>
                <a:latin typeface="Gotham Bold" pitchFamily="2" charset="0"/>
                <a:cs typeface="Gotham Bold" pitchFamily="2" charset="0"/>
              </a:rPr>
              <a:t>regresión</a:t>
            </a:r>
            <a:r>
              <a:rPr lang="en-US" sz="5400" b="1" dirty="0">
                <a:ln w="0"/>
                <a:solidFill>
                  <a:srgbClr val="4FC0E4"/>
                </a:solidFill>
                <a:latin typeface="Gotham Bold" pitchFamily="2" charset="0"/>
                <a:cs typeface="Gotham Bold" pitchFamily="2" charset="0"/>
              </a:rPr>
              <a:t> lineal – </a:t>
            </a:r>
            <a:r>
              <a:rPr lang="en-US" sz="5400" b="1" dirty="0" err="1">
                <a:ln w="0"/>
                <a:solidFill>
                  <a:srgbClr val="4FC0E4"/>
                </a:solidFill>
                <a:latin typeface="Gotham Bold" pitchFamily="2" charset="0"/>
                <a:cs typeface="Gotham Bold" pitchFamily="2" charset="0"/>
              </a:rPr>
              <a:t>Supuestos</a:t>
            </a:r>
            <a:endParaRPr lang="en-US" sz="5400" b="1" dirty="0">
              <a:ln w="0"/>
              <a:solidFill>
                <a:srgbClr val="4FC0E4"/>
              </a:solidFill>
              <a:latin typeface="Gotham Bold" pitchFamily="2" charset="0"/>
              <a:cs typeface="Gotham Bold" pitchFamily="2" charset="0"/>
            </a:endParaRPr>
          </a:p>
        </p:txBody>
      </p:sp>
      <p:sp>
        <p:nvSpPr>
          <p:cNvPr id="2" name="Rectangle 5">
            <a:extLst>
              <a:ext uri="{FF2B5EF4-FFF2-40B4-BE49-F238E27FC236}">
                <a16:creationId xmlns:a16="http://schemas.microsoft.com/office/drawing/2014/main" id="{AA3713A7-D0D7-8A75-841C-66735247ABB3}"/>
              </a:ext>
            </a:extLst>
          </p:cNvPr>
          <p:cNvSpPr/>
          <p:nvPr/>
        </p:nvSpPr>
        <p:spPr>
          <a:xfrm>
            <a:off x="658780" y="4727913"/>
            <a:ext cx="7077762" cy="395173"/>
          </a:xfrm>
          <a:prstGeom prst="rect">
            <a:avLst/>
          </a:prstGeom>
          <a:noFill/>
        </p:spPr>
        <p:txBody>
          <a:bodyPr wrap="square" lIns="91440" tIns="45720" rIns="91440" bIns="45720">
            <a:spAutoFit/>
          </a:bodyPr>
          <a:lstStyle/>
          <a:p>
            <a:pPr>
              <a:lnSpc>
                <a:spcPct val="80000"/>
              </a:lnSpc>
              <a:tabLst>
                <a:tab pos="685800" algn="l"/>
              </a:tabLst>
              <a:defRPr/>
            </a:pPr>
            <a:r>
              <a:rPr lang="en-US" sz="2400" dirty="0">
                <a:ln w="0"/>
                <a:solidFill>
                  <a:schemeClr val="bg1"/>
                </a:solidFill>
                <a:latin typeface="Gotham Book" pitchFamily="2" charset="0"/>
                <a:cs typeface="Gotham Book" pitchFamily="2" charset="0"/>
              </a:rPr>
              <a:t>Juan Carlos Llivisaca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68C-44F8-B40C-4708-7D3466FD4F9E}"/>
              </a:ext>
            </a:extLst>
          </p:cNvPr>
          <p:cNvSpPr>
            <a:spLocks noGrp="1"/>
          </p:cNvSpPr>
          <p:nvPr>
            <p:ph type="title"/>
          </p:nvPr>
        </p:nvSpPr>
        <p:spPr/>
        <p:txBody>
          <a:bodyPr/>
          <a:lstStyle/>
          <a:p>
            <a:r>
              <a:rPr lang="en-US" dirty="0" err="1"/>
              <a:t>Regresión</a:t>
            </a:r>
            <a:r>
              <a:rPr lang="en-US" dirty="0"/>
              <a:t> </a:t>
            </a:r>
            <a:r>
              <a:rPr lang="en-US" dirty="0" err="1"/>
              <a:t>Múltiple</a:t>
            </a:r>
            <a:endParaRPr lang="en-US" dirty="0"/>
          </a:p>
        </p:txBody>
      </p:sp>
      <p:sp>
        <p:nvSpPr>
          <p:cNvPr id="3" name="Content Placeholder 2">
            <a:extLst>
              <a:ext uri="{FF2B5EF4-FFF2-40B4-BE49-F238E27FC236}">
                <a16:creationId xmlns:a16="http://schemas.microsoft.com/office/drawing/2014/main" id="{1B8F037F-B0D2-A0D4-E008-D68E56FE408E}"/>
              </a:ext>
            </a:extLst>
          </p:cNvPr>
          <p:cNvSpPr>
            <a:spLocks noGrp="1"/>
          </p:cNvSpPr>
          <p:nvPr>
            <p:ph idx="1"/>
          </p:nvPr>
        </p:nvSpPr>
        <p:spPr/>
        <p:txBody>
          <a:bodyPr/>
          <a:lstStyle/>
          <a:p>
            <a:r>
              <a:rPr lang="es-MX" dirty="0"/>
              <a:t>Tendremos una variable respuesta Y </a:t>
            </a:r>
            <a:r>
              <a:rPr lang="es-MX" dirty="0" err="1"/>
              <a:t>y</a:t>
            </a:r>
            <a:r>
              <a:rPr lang="es-MX" dirty="0"/>
              <a:t> variables explicativas X1, X2, . . . , Xp−1</a:t>
            </a:r>
          </a:p>
          <a:p>
            <a:endParaRPr lang="es-MX" dirty="0"/>
          </a:p>
          <a:p>
            <a:r>
              <a:rPr lang="es-MX" dirty="0"/>
              <a:t>son los parámetros que acompañan a las variables y ε el error.</a:t>
            </a:r>
            <a:endParaRPr lang="en-US" dirty="0"/>
          </a:p>
        </p:txBody>
      </p:sp>
      <p:pic>
        <p:nvPicPr>
          <p:cNvPr id="5" name="Picture 4">
            <a:extLst>
              <a:ext uri="{FF2B5EF4-FFF2-40B4-BE49-F238E27FC236}">
                <a16:creationId xmlns:a16="http://schemas.microsoft.com/office/drawing/2014/main" id="{A049B33D-DD12-0A90-8275-519D33E39998}"/>
              </a:ext>
            </a:extLst>
          </p:cNvPr>
          <p:cNvPicPr>
            <a:picLocks noChangeAspect="1"/>
          </p:cNvPicPr>
          <p:nvPr/>
        </p:nvPicPr>
        <p:blipFill>
          <a:blip r:embed="rId2"/>
          <a:stretch>
            <a:fillRect/>
          </a:stretch>
        </p:blipFill>
        <p:spPr>
          <a:xfrm>
            <a:off x="3729306" y="2436754"/>
            <a:ext cx="4733388" cy="478419"/>
          </a:xfrm>
          <a:prstGeom prst="rect">
            <a:avLst/>
          </a:prstGeom>
        </p:spPr>
      </p:pic>
    </p:spTree>
    <p:extLst>
      <p:ext uri="{BB962C8B-B14F-4D97-AF65-F5344CB8AC3E}">
        <p14:creationId xmlns:p14="http://schemas.microsoft.com/office/powerpoint/2010/main" val="571840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EF4F-E343-1396-01D8-2DE0A869EF49}"/>
              </a:ext>
            </a:extLst>
          </p:cNvPr>
          <p:cNvSpPr>
            <a:spLocks noGrp="1"/>
          </p:cNvSpPr>
          <p:nvPr>
            <p:ph type="title"/>
          </p:nvPr>
        </p:nvSpPr>
        <p:spPr/>
        <p:txBody>
          <a:bodyPr/>
          <a:lstStyle/>
          <a:p>
            <a:r>
              <a:rPr lang="en-US" dirty="0" err="1"/>
              <a:t>Regresión</a:t>
            </a:r>
            <a:r>
              <a:rPr lang="en-US" dirty="0"/>
              <a:t> </a:t>
            </a:r>
            <a:r>
              <a:rPr lang="en-US" dirty="0" err="1"/>
              <a:t>Múltiple</a:t>
            </a:r>
            <a:endParaRPr lang="en-US" dirty="0"/>
          </a:p>
        </p:txBody>
      </p:sp>
      <p:sp>
        <p:nvSpPr>
          <p:cNvPr id="3" name="Content Placeholder 2">
            <a:extLst>
              <a:ext uri="{FF2B5EF4-FFF2-40B4-BE49-F238E27FC236}">
                <a16:creationId xmlns:a16="http://schemas.microsoft.com/office/drawing/2014/main" id="{1EE522AF-F97C-FBBE-E7F0-D684281C45BD}"/>
              </a:ext>
            </a:extLst>
          </p:cNvPr>
          <p:cNvSpPr>
            <a:spLocks noGrp="1"/>
          </p:cNvSpPr>
          <p:nvPr>
            <p:ph idx="1"/>
          </p:nvPr>
        </p:nvSpPr>
        <p:spPr/>
        <p:txBody>
          <a:bodyPr/>
          <a:lstStyle/>
          <a:p>
            <a:r>
              <a:rPr lang="es-MX" dirty="0"/>
              <a:t>Las hipótesis de homocedasticidad, normalidad e independencia también se presuponen en el modelo de regresión lineal múltiple</a:t>
            </a:r>
            <a:endParaRPr lang="en-US" dirty="0"/>
          </a:p>
        </p:txBody>
      </p:sp>
      <p:pic>
        <p:nvPicPr>
          <p:cNvPr id="5" name="Picture 4">
            <a:extLst>
              <a:ext uri="{FF2B5EF4-FFF2-40B4-BE49-F238E27FC236}">
                <a16:creationId xmlns:a16="http://schemas.microsoft.com/office/drawing/2014/main" id="{ADBFB836-87E3-F183-E0E8-853D99CB307F}"/>
              </a:ext>
            </a:extLst>
          </p:cNvPr>
          <p:cNvPicPr>
            <a:picLocks noChangeAspect="1"/>
          </p:cNvPicPr>
          <p:nvPr/>
        </p:nvPicPr>
        <p:blipFill>
          <a:blip r:embed="rId2"/>
          <a:stretch>
            <a:fillRect/>
          </a:stretch>
        </p:blipFill>
        <p:spPr>
          <a:xfrm>
            <a:off x="2219475" y="3429000"/>
            <a:ext cx="7905075" cy="1779205"/>
          </a:xfrm>
          <a:prstGeom prst="rect">
            <a:avLst/>
          </a:prstGeom>
        </p:spPr>
      </p:pic>
      <p:pic>
        <p:nvPicPr>
          <p:cNvPr id="7" name="Picture 6">
            <a:extLst>
              <a:ext uri="{FF2B5EF4-FFF2-40B4-BE49-F238E27FC236}">
                <a16:creationId xmlns:a16="http://schemas.microsoft.com/office/drawing/2014/main" id="{66FC04C2-4D70-2A0D-0FC8-86EE862E1D7B}"/>
              </a:ext>
            </a:extLst>
          </p:cNvPr>
          <p:cNvPicPr>
            <a:picLocks noChangeAspect="1"/>
          </p:cNvPicPr>
          <p:nvPr/>
        </p:nvPicPr>
        <p:blipFill>
          <a:blip r:embed="rId3"/>
          <a:stretch>
            <a:fillRect/>
          </a:stretch>
        </p:blipFill>
        <p:spPr>
          <a:xfrm>
            <a:off x="5259628" y="5208205"/>
            <a:ext cx="1824768" cy="588498"/>
          </a:xfrm>
          <a:prstGeom prst="rect">
            <a:avLst/>
          </a:prstGeom>
        </p:spPr>
      </p:pic>
    </p:spTree>
    <p:extLst>
      <p:ext uri="{BB962C8B-B14F-4D97-AF65-F5344CB8AC3E}">
        <p14:creationId xmlns:p14="http://schemas.microsoft.com/office/powerpoint/2010/main" val="351530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BF52-12D8-6A21-1A15-3CE2F3D35426}"/>
              </a:ext>
            </a:extLst>
          </p:cNvPr>
          <p:cNvSpPr>
            <a:spLocks noGrp="1"/>
          </p:cNvSpPr>
          <p:nvPr>
            <p:ph type="title"/>
          </p:nvPr>
        </p:nvSpPr>
        <p:spPr/>
        <p:txBody>
          <a:bodyPr/>
          <a:lstStyle/>
          <a:p>
            <a:r>
              <a:rPr lang="en-US" dirty="0" err="1"/>
              <a:t>Regresión</a:t>
            </a:r>
            <a:r>
              <a:rPr lang="en-US" dirty="0"/>
              <a:t> Lineal</a:t>
            </a:r>
          </a:p>
        </p:txBody>
      </p:sp>
      <p:sp>
        <p:nvSpPr>
          <p:cNvPr id="3" name="Content Placeholder 2">
            <a:extLst>
              <a:ext uri="{FF2B5EF4-FFF2-40B4-BE49-F238E27FC236}">
                <a16:creationId xmlns:a16="http://schemas.microsoft.com/office/drawing/2014/main" id="{20C6927D-32A4-C42C-0CA6-1A0EA4811FE7}"/>
              </a:ext>
            </a:extLst>
          </p:cNvPr>
          <p:cNvSpPr>
            <a:spLocks noGrp="1"/>
          </p:cNvSpPr>
          <p:nvPr>
            <p:ph idx="1"/>
          </p:nvPr>
        </p:nvSpPr>
        <p:spPr/>
        <p:txBody>
          <a:bodyPr/>
          <a:lstStyle/>
          <a:p>
            <a:r>
              <a:rPr lang="en-US" dirty="0" err="1"/>
              <a:t>Método</a:t>
            </a:r>
            <a:r>
              <a:rPr lang="en-US" dirty="0"/>
              <a:t> de </a:t>
            </a:r>
            <a:r>
              <a:rPr lang="en-US" dirty="0" err="1"/>
              <a:t>mínimos</a:t>
            </a:r>
            <a:r>
              <a:rPr lang="en-US" dirty="0"/>
              <a:t> </a:t>
            </a:r>
            <a:r>
              <a:rPr lang="en-US" dirty="0" err="1"/>
              <a:t>cuadrados</a:t>
            </a:r>
            <a:endParaRPr lang="en-US" dirty="0"/>
          </a:p>
          <a:p>
            <a:endParaRPr lang="en-US" dirty="0"/>
          </a:p>
          <a:p>
            <a:endParaRPr lang="en-US" dirty="0"/>
          </a:p>
          <a:p>
            <a:pPr marL="0" indent="0">
              <a:buNone/>
            </a:pPr>
            <a:r>
              <a:rPr lang="es-MX" dirty="0"/>
              <a:t>siendo xi la </a:t>
            </a:r>
            <a:r>
              <a:rPr lang="es-MX" dirty="0" err="1"/>
              <a:t>ﬁla</a:t>
            </a:r>
            <a:r>
              <a:rPr lang="es-MX" dirty="0"/>
              <a:t> i-</a:t>
            </a:r>
            <a:r>
              <a:rPr lang="es-MX" dirty="0" err="1"/>
              <a:t>esima</a:t>
            </a:r>
            <a:r>
              <a:rPr lang="es-MX" dirty="0"/>
              <a:t> de la matriz del diseño X. La matriz de diseño es en el caso de la regresión múltiple los valores de una variable explicativa continua, excepto en la primera columna, que contiene simplemente unos, para permitir la aparición del término independiente.</a:t>
            </a:r>
            <a:endParaRPr lang="en-US" dirty="0"/>
          </a:p>
        </p:txBody>
      </p:sp>
      <p:pic>
        <p:nvPicPr>
          <p:cNvPr id="5" name="Picture 4">
            <a:extLst>
              <a:ext uri="{FF2B5EF4-FFF2-40B4-BE49-F238E27FC236}">
                <a16:creationId xmlns:a16="http://schemas.microsoft.com/office/drawing/2014/main" id="{8CB39387-CB55-2B2C-F50B-5506596F9EC1}"/>
              </a:ext>
            </a:extLst>
          </p:cNvPr>
          <p:cNvPicPr>
            <a:picLocks noChangeAspect="1"/>
          </p:cNvPicPr>
          <p:nvPr/>
        </p:nvPicPr>
        <p:blipFill>
          <a:blip r:embed="rId2"/>
          <a:stretch>
            <a:fillRect/>
          </a:stretch>
        </p:blipFill>
        <p:spPr>
          <a:xfrm>
            <a:off x="6906839" y="1372084"/>
            <a:ext cx="2595319" cy="1176996"/>
          </a:xfrm>
          <a:prstGeom prst="rect">
            <a:avLst/>
          </a:prstGeom>
        </p:spPr>
      </p:pic>
      <p:pic>
        <p:nvPicPr>
          <p:cNvPr id="7" name="Picture 6">
            <a:extLst>
              <a:ext uri="{FF2B5EF4-FFF2-40B4-BE49-F238E27FC236}">
                <a16:creationId xmlns:a16="http://schemas.microsoft.com/office/drawing/2014/main" id="{BDADC481-4C7A-8322-F07D-D1349DD013A5}"/>
              </a:ext>
            </a:extLst>
          </p:cNvPr>
          <p:cNvPicPr>
            <a:picLocks noChangeAspect="1"/>
          </p:cNvPicPr>
          <p:nvPr/>
        </p:nvPicPr>
        <p:blipFill>
          <a:blip r:embed="rId3"/>
          <a:stretch>
            <a:fillRect/>
          </a:stretch>
        </p:blipFill>
        <p:spPr>
          <a:xfrm>
            <a:off x="4900937" y="5421628"/>
            <a:ext cx="6031661" cy="1255443"/>
          </a:xfrm>
          <a:prstGeom prst="rect">
            <a:avLst/>
          </a:prstGeom>
        </p:spPr>
      </p:pic>
    </p:spTree>
    <p:extLst>
      <p:ext uri="{BB962C8B-B14F-4D97-AF65-F5344CB8AC3E}">
        <p14:creationId xmlns:p14="http://schemas.microsoft.com/office/powerpoint/2010/main" val="332684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032E-FA19-30D1-224C-DEF54A7E83D0}"/>
              </a:ext>
            </a:extLst>
          </p:cNvPr>
          <p:cNvSpPr>
            <a:spLocks noGrp="1"/>
          </p:cNvSpPr>
          <p:nvPr>
            <p:ph type="title"/>
          </p:nvPr>
        </p:nvSpPr>
        <p:spPr/>
        <p:txBody>
          <a:bodyPr/>
          <a:lstStyle/>
          <a:p>
            <a:r>
              <a:rPr lang="en-US" dirty="0"/>
              <a:t>	</a:t>
            </a:r>
            <a:r>
              <a:rPr lang="en-US" dirty="0" err="1"/>
              <a:t>Regresión</a:t>
            </a:r>
            <a:r>
              <a:rPr lang="en-US" dirty="0"/>
              <a:t> </a:t>
            </a:r>
            <a:r>
              <a:rPr lang="en-US" dirty="0" err="1"/>
              <a:t>múltiple</a:t>
            </a:r>
            <a:endParaRPr lang="en-US" dirty="0"/>
          </a:p>
        </p:txBody>
      </p:sp>
      <p:sp>
        <p:nvSpPr>
          <p:cNvPr id="3" name="Content Placeholder 2">
            <a:extLst>
              <a:ext uri="{FF2B5EF4-FFF2-40B4-BE49-F238E27FC236}">
                <a16:creationId xmlns:a16="http://schemas.microsoft.com/office/drawing/2014/main" id="{DBB00110-07B6-28AF-49F1-C6C999E244A1}"/>
              </a:ext>
            </a:extLst>
          </p:cNvPr>
          <p:cNvSpPr>
            <a:spLocks noGrp="1"/>
          </p:cNvSpPr>
          <p:nvPr>
            <p:ph idx="1"/>
          </p:nvPr>
        </p:nvSpPr>
        <p:spPr/>
        <p:txBody>
          <a:bodyPr/>
          <a:lstStyle/>
          <a:p>
            <a:r>
              <a:rPr lang="en-US" b="1" dirty="0" err="1"/>
              <a:t>Matriz</a:t>
            </a:r>
            <a:r>
              <a:rPr lang="en-US" b="1" dirty="0"/>
              <a:t> hat: </a:t>
            </a:r>
            <a:r>
              <a:rPr lang="es-MX" dirty="0"/>
              <a:t>A las predicciones obtenidas con βˆ se les puede dar una interpretación geométrica, partiendo de la expresión matricial</a:t>
            </a:r>
            <a:endParaRPr lang="en-US" dirty="0"/>
          </a:p>
          <a:p>
            <a:endParaRPr lang="en-US" dirty="0"/>
          </a:p>
        </p:txBody>
      </p:sp>
      <p:pic>
        <p:nvPicPr>
          <p:cNvPr id="5" name="Picture 4">
            <a:extLst>
              <a:ext uri="{FF2B5EF4-FFF2-40B4-BE49-F238E27FC236}">
                <a16:creationId xmlns:a16="http://schemas.microsoft.com/office/drawing/2014/main" id="{86005B23-528E-D41C-4C27-43A1C84CEE3D}"/>
              </a:ext>
            </a:extLst>
          </p:cNvPr>
          <p:cNvPicPr>
            <a:picLocks noChangeAspect="1"/>
          </p:cNvPicPr>
          <p:nvPr/>
        </p:nvPicPr>
        <p:blipFill>
          <a:blip r:embed="rId2"/>
          <a:stretch>
            <a:fillRect/>
          </a:stretch>
        </p:blipFill>
        <p:spPr>
          <a:xfrm>
            <a:off x="3650020" y="2592807"/>
            <a:ext cx="6428135" cy="935701"/>
          </a:xfrm>
          <a:prstGeom prst="rect">
            <a:avLst/>
          </a:prstGeom>
        </p:spPr>
      </p:pic>
      <p:pic>
        <p:nvPicPr>
          <p:cNvPr id="7" name="Picture 6">
            <a:extLst>
              <a:ext uri="{FF2B5EF4-FFF2-40B4-BE49-F238E27FC236}">
                <a16:creationId xmlns:a16="http://schemas.microsoft.com/office/drawing/2014/main" id="{70EA5400-91AE-1E49-7B81-2A6936C9528A}"/>
              </a:ext>
            </a:extLst>
          </p:cNvPr>
          <p:cNvPicPr>
            <a:picLocks noChangeAspect="1"/>
          </p:cNvPicPr>
          <p:nvPr/>
        </p:nvPicPr>
        <p:blipFill>
          <a:blip r:embed="rId3"/>
          <a:stretch>
            <a:fillRect/>
          </a:stretch>
        </p:blipFill>
        <p:spPr>
          <a:xfrm>
            <a:off x="966931" y="3623453"/>
            <a:ext cx="7912972" cy="1020346"/>
          </a:xfrm>
          <a:prstGeom prst="rect">
            <a:avLst/>
          </a:prstGeom>
        </p:spPr>
      </p:pic>
    </p:spTree>
    <p:extLst>
      <p:ext uri="{BB962C8B-B14F-4D97-AF65-F5344CB8AC3E}">
        <p14:creationId xmlns:p14="http://schemas.microsoft.com/office/powerpoint/2010/main" val="400780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8B1685-D398-A654-E3D3-E3436A0052E6}"/>
              </a:ext>
            </a:extLst>
          </p:cNvPr>
          <p:cNvSpPr/>
          <p:nvPr/>
        </p:nvSpPr>
        <p:spPr>
          <a:xfrm>
            <a:off x="3996466" y="4889351"/>
            <a:ext cx="4329953" cy="56477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hlinkClick r:id="rId3">
                  <a:extLst>
                    <a:ext uri="{A12FA001-AC4F-418D-AE19-62706E023703}">
                      <ahyp:hlinkClr xmlns:ahyp="http://schemas.microsoft.com/office/drawing/2018/hyperlinkcolor" val="tx"/>
                    </a:ext>
                  </a:extLst>
                </a:hlinkClick>
              </a:rPr>
              <a:t>juan.llivisaca@ucuenca.edu.ec</a:t>
            </a:r>
            <a:endParaRPr lang="en-US" dirty="0">
              <a:solidFill>
                <a:schemeClr val="bg2"/>
              </a:solidFill>
            </a:endParaRPr>
          </a:p>
          <a:p>
            <a:pPr algn="ctr"/>
            <a:r>
              <a:rPr lang="en-US" dirty="0">
                <a:solidFill>
                  <a:schemeClr val="bg2"/>
                </a:solidFill>
              </a:rPr>
              <a:t>juancarlosllivisaca@gmail.com</a:t>
            </a:r>
          </a:p>
        </p:txBody>
      </p:sp>
    </p:spTree>
    <p:extLst>
      <p:ext uri="{BB962C8B-B14F-4D97-AF65-F5344CB8AC3E}">
        <p14:creationId xmlns:p14="http://schemas.microsoft.com/office/powerpoint/2010/main" val="346993520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99E320FEF324C4D8BBE2E04F899F88D" ma:contentTypeVersion="18" ma:contentTypeDescription="Crear nuevo documento." ma:contentTypeScope="" ma:versionID="8e877ae4b64d5cef7a76e8d87148b2bf">
  <xsd:schema xmlns:xsd="http://www.w3.org/2001/XMLSchema" xmlns:xs="http://www.w3.org/2001/XMLSchema" xmlns:p="http://schemas.microsoft.com/office/2006/metadata/properties" xmlns:ns2="2f81b250-7d1b-47c8-b342-45383501d7a1" xmlns:ns3="d7f6e601-0592-4ac5-90e2-0a7f5f372133" targetNamespace="http://schemas.microsoft.com/office/2006/metadata/properties" ma:root="true" ma:fieldsID="08c0d903f2def838e989652975d70b78" ns2:_="" ns3:_="">
    <xsd:import namespace="2f81b250-7d1b-47c8-b342-45383501d7a1"/>
    <xsd:import namespace="d7f6e601-0592-4ac5-90e2-0a7f5f3721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81b250-7d1b-47c8-b342-45383501d7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Etiquetas de imagen" ma:readOnly="false" ma:fieldId="{5cf76f15-5ced-4ddc-b409-7134ff3c332f}" ma:taxonomyMulti="true" ma:sspId="c6963e27-d887-42cf-8331-eb3c4552a8f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f6e601-0592-4ac5-90e2-0a7f5f372133"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3" nillable="true" ma:displayName="Taxonomy Catch All Column" ma:hidden="true" ma:list="{1f998d8e-8e54-4959-92aa-d59d271dc352}" ma:internalName="TaxCatchAll" ma:showField="CatchAllData" ma:web="d7f6e601-0592-4ac5-90e2-0a7f5f3721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7f6e601-0592-4ac5-90e2-0a7f5f372133" xsi:nil="true"/>
    <lcf76f155ced4ddcb4097134ff3c332f xmlns="2f81b250-7d1b-47c8-b342-45383501d7a1">
      <Terms xmlns="http://schemas.microsoft.com/office/infopath/2007/PartnerControls"/>
    </lcf76f155ced4ddcb4097134ff3c332f>
    <SharedWithUsers xmlns="d7f6e601-0592-4ac5-90e2-0a7f5f372133">
      <UserInfo>
        <DisplayName/>
        <AccountId xsi:nil="true"/>
        <AccountType/>
      </UserInfo>
    </SharedWithUsers>
    <MediaLengthInSeconds xmlns="2f81b250-7d1b-47c8-b342-45383501d7a1" xsi:nil="true"/>
  </documentManagement>
</p:properties>
</file>

<file path=customXml/itemProps1.xml><?xml version="1.0" encoding="utf-8"?>
<ds:datastoreItem xmlns:ds="http://schemas.openxmlformats.org/officeDocument/2006/customXml" ds:itemID="{7EFFB150-DA57-456A-AD12-F04C10AC2E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81b250-7d1b-47c8-b342-45383501d7a1"/>
    <ds:schemaRef ds:uri="d7f6e601-0592-4ac5-90e2-0a7f5f3721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07A6EB-E041-4C2D-B170-91FBBB1F91A5}">
  <ds:schemaRefs>
    <ds:schemaRef ds:uri="http://schemas.microsoft.com/sharepoint/v3/contenttype/forms"/>
  </ds:schemaRefs>
</ds:datastoreItem>
</file>

<file path=customXml/itemProps3.xml><?xml version="1.0" encoding="utf-8"?>
<ds:datastoreItem xmlns:ds="http://schemas.openxmlformats.org/officeDocument/2006/customXml" ds:itemID="{EF262737-735A-4CEE-BF95-070608479710}">
  <ds:schemaRefs>
    <ds:schemaRef ds:uri="http://schemas.microsoft.com/office/2006/metadata/properties"/>
    <ds:schemaRef ds:uri="1300d2eb-10fb-4155-8bfb-6bc58aaef0e1"/>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1b075f35-1ca0-49ba-857d-f25e84390723"/>
    <ds:schemaRef ds:uri="http://purl.org/dc/elements/1.1/"/>
    <ds:schemaRef ds:uri="d7f6e601-0592-4ac5-90e2-0a7f5f372133"/>
    <ds:schemaRef ds:uri="2f81b250-7d1b-47c8-b342-45383501d7a1"/>
  </ds:schemaRefs>
</ds:datastoreItem>
</file>

<file path=docProps/app.xml><?xml version="1.0" encoding="utf-8"?>
<Properties xmlns="http://schemas.openxmlformats.org/officeDocument/2006/extended-properties" xmlns:vt="http://schemas.openxmlformats.org/officeDocument/2006/docPropsVTypes">
  <Template/>
  <TotalTime>5175</TotalTime>
  <Words>178</Words>
  <Application>Microsoft Office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Gotham Bold</vt:lpstr>
      <vt:lpstr>Gotham Book</vt:lpstr>
      <vt:lpstr>Gotham Light</vt:lpstr>
      <vt:lpstr>Tema de Office</vt:lpstr>
      <vt:lpstr>PowerPoint Presentation</vt:lpstr>
      <vt:lpstr>Regresión Múltiple</vt:lpstr>
      <vt:lpstr>Regresión Múltiple</vt:lpstr>
      <vt:lpstr>Regresión Lineal</vt:lpstr>
      <vt:lpstr> Regresión múltiple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paul.arevalo@cedia.org.ec</dc:creator>
  <cp:lastModifiedBy>Juan Carlos Llivisaca</cp:lastModifiedBy>
  <cp:revision>178</cp:revision>
  <dcterms:created xsi:type="dcterms:W3CDTF">2016-01-19T22:21:45Z</dcterms:created>
  <dcterms:modified xsi:type="dcterms:W3CDTF">2024-03-05T23:32:59Z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0x010100499E320FEF324C4D8BBE2E04F899F88D</vt:lpwstr>
  </property>
  <property fmtid="{D5CDD505-2E9C-101B-9397-08002B2CF9AE}" pid="3" name="Order">
    <vt:r8>7019600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